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1"/>
  </p:notesMasterIdLst>
  <p:sldIdLst>
    <p:sldId id="257" r:id="rId2"/>
    <p:sldId id="290" r:id="rId3"/>
    <p:sldId id="258" r:id="rId4"/>
    <p:sldId id="291" r:id="rId5"/>
    <p:sldId id="259" r:id="rId6"/>
    <p:sldId id="260" r:id="rId7"/>
    <p:sldId id="261" r:id="rId8"/>
    <p:sldId id="262" r:id="rId9"/>
    <p:sldId id="263" r:id="rId10"/>
    <p:sldId id="272" r:id="rId11"/>
    <p:sldId id="273" r:id="rId12"/>
    <p:sldId id="274" r:id="rId13"/>
    <p:sldId id="305" r:id="rId14"/>
    <p:sldId id="306" r:id="rId15"/>
    <p:sldId id="276" r:id="rId16"/>
    <p:sldId id="277" r:id="rId17"/>
    <p:sldId id="278" r:id="rId18"/>
    <p:sldId id="279" r:id="rId19"/>
    <p:sldId id="280" r:id="rId20"/>
    <p:sldId id="281" r:id="rId21"/>
    <p:sldId id="307" r:id="rId22"/>
    <p:sldId id="284" r:id="rId23"/>
    <p:sldId id="285" r:id="rId24"/>
    <p:sldId id="286" r:id="rId25"/>
    <p:sldId id="287" r:id="rId26"/>
    <p:sldId id="288" r:id="rId27"/>
    <p:sldId id="289" r:id="rId28"/>
    <p:sldId id="292" r:id="rId29"/>
    <p:sldId id="310" r:id="rId30"/>
    <p:sldId id="309" r:id="rId31"/>
    <p:sldId id="311" r:id="rId32"/>
    <p:sldId id="312" r:id="rId33"/>
    <p:sldId id="264" r:id="rId34"/>
    <p:sldId id="313" r:id="rId35"/>
    <p:sldId id="265" r:id="rId36"/>
    <p:sldId id="266" r:id="rId37"/>
    <p:sldId id="267" r:id="rId38"/>
    <p:sldId id="268" r:id="rId39"/>
    <p:sldId id="269" r:id="rId40"/>
    <p:sldId id="270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5" r:id="rId51"/>
    <p:sldId id="326" r:id="rId52"/>
    <p:sldId id="327" r:id="rId53"/>
    <p:sldId id="328" r:id="rId54"/>
    <p:sldId id="323" r:id="rId55"/>
    <p:sldId id="324" r:id="rId56"/>
    <p:sldId id="271" r:id="rId57"/>
    <p:sldId id="308" r:id="rId58"/>
    <p:sldId id="329" r:id="rId59"/>
    <p:sldId id="304" r:id="rId6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93788DD1-28C2-4747-A464-3AECBB6382D7}"/>
    <pc:docChg chg="modSld">
      <pc:chgData name="이형원" userId="9177c702-8b89-4be4-a456-962f1ff8ae28" providerId="ADAL" clId="{93788DD1-28C2-4747-A464-3AECBB6382D7}" dt="2023-11-05T22:46:15.402" v="0" actId="20577"/>
      <pc:docMkLst>
        <pc:docMk/>
      </pc:docMkLst>
      <pc:sldChg chg="modSp mod">
        <pc:chgData name="이형원" userId="9177c702-8b89-4be4-a456-962f1ff8ae28" providerId="ADAL" clId="{93788DD1-28C2-4747-A464-3AECBB6382D7}" dt="2023-11-05T22:46:15.402" v="0" actId="20577"/>
        <pc:sldMkLst>
          <pc:docMk/>
          <pc:sldMk cId="2773724282" sldId="267"/>
        </pc:sldMkLst>
        <pc:spChg chg="mod">
          <ac:chgData name="이형원" userId="9177c702-8b89-4be4-a456-962f1ff8ae28" providerId="ADAL" clId="{93788DD1-28C2-4747-A464-3AECBB6382D7}" dt="2023-11-05T22:46:15.402" v="0" actId="20577"/>
          <ac:spMkLst>
            <pc:docMk/>
            <pc:sldMk cId="2773724282" sldId="267"/>
            <ac:spMk id="2" creationId="{0A5407E6-3108-418F-9DE3-04865FD700B1}"/>
          </ac:spMkLst>
        </pc:spChg>
      </pc:sldChg>
    </pc:docChg>
  </pc:docChgLst>
  <pc:docChgLst>
    <pc:chgData name="이형원" userId="9177c702-8b89-4be4-a456-962f1ff8ae28" providerId="ADAL" clId="{922A186F-C6A6-4D6F-9BD6-E5642A648B02}"/>
    <pc:docChg chg="undo custSel addSld delSld modSld sldOrd">
      <pc:chgData name="이형원" userId="9177c702-8b89-4be4-a456-962f1ff8ae28" providerId="ADAL" clId="{922A186F-C6A6-4D6F-9BD6-E5642A648B02}" dt="2022-10-13T16:47:38.500" v="4489" actId="680"/>
      <pc:docMkLst>
        <pc:docMk/>
      </pc:docMkLst>
      <pc:sldChg chg="modSp mod">
        <pc:chgData name="이형원" userId="9177c702-8b89-4be4-a456-962f1ff8ae28" providerId="ADAL" clId="{922A186F-C6A6-4D6F-9BD6-E5642A648B02}" dt="2022-10-13T13:13:17.844" v="34" actId="20577"/>
        <pc:sldMkLst>
          <pc:docMk/>
          <pc:sldMk cId="377072450" sldId="257"/>
        </pc:sldMkLst>
        <pc:spChg chg="mod">
          <ac:chgData name="이형원" userId="9177c702-8b89-4be4-a456-962f1ff8ae28" providerId="ADAL" clId="{922A186F-C6A6-4D6F-9BD6-E5642A648B02}" dt="2022-10-13T13:13:17.844" v="34" actId="20577"/>
          <ac:spMkLst>
            <pc:docMk/>
            <pc:sldMk cId="377072450" sldId="257"/>
            <ac:spMk id="3" creationId="{00000000-0000-0000-0000-000000000000}"/>
          </ac:spMkLst>
        </pc:spChg>
      </pc:sldChg>
      <pc:sldChg chg="modSp new mod">
        <pc:chgData name="이형원" userId="9177c702-8b89-4be4-a456-962f1ff8ae28" providerId="ADAL" clId="{922A186F-C6A6-4D6F-9BD6-E5642A648B02}" dt="2022-10-13T13:14:55.664" v="67" actId="20577"/>
        <pc:sldMkLst>
          <pc:docMk/>
          <pc:sldMk cId="2325839973" sldId="258"/>
        </pc:sldMkLst>
        <pc:spChg chg="mod">
          <ac:chgData name="이형원" userId="9177c702-8b89-4be4-a456-962f1ff8ae28" providerId="ADAL" clId="{922A186F-C6A6-4D6F-9BD6-E5642A648B02}" dt="2022-10-13T13:13:34.967" v="59" actId="20577"/>
          <ac:spMkLst>
            <pc:docMk/>
            <pc:sldMk cId="2325839973" sldId="258"/>
            <ac:spMk id="2" creationId="{95D9C338-3249-4D64-B401-311CEACBCC86}"/>
          </ac:spMkLst>
        </pc:spChg>
        <pc:spChg chg="mod">
          <ac:chgData name="이형원" userId="9177c702-8b89-4be4-a456-962f1ff8ae28" providerId="ADAL" clId="{922A186F-C6A6-4D6F-9BD6-E5642A648B02}" dt="2022-10-13T13:14:55.664" v="67" actId="20577"/>
          <ac:spMkLst>
            <pc:docMk/>
            <pc:sldMk cId="2325839973" sldId="258"/>
            <ac:spMk id="3" creationId="{D186B886-9B91-4F7B-BE71-870AE04FA95B}"/>
          </ac:spMkLst>
        </pc:spChg>
      </pc:sldChg>
      <pc:sldChg chg="modSp new mod">
        <pc:chgData name="이형원" userId="9177c702-8b89-4be4-a456-962f1ff8ae28" providerId="ADAL" clId="{922A186F-C6A6-4D6F-9BD6-E5642A648B02}" dt="2022-10-13T13:16:01.859" v="171" actId="20577"/>
        <pc:sldMkLst>
          <pc:docMk/>
          <pc:sldMk cId="2694166597" sldId="259"/>
        </pc:sldMkLst>
        <pc:spChg chg="mod">
          <ac:chgData name="이형원" userId="9177c702-8b89-4be4-a456-962f1ff8ae28" providerId="ADAL" clId="{922A186F-C6A6-4D6F-9BD6-E5642A648B02}" dt="2022-10-13T13:15:13.183" v="83" actId="20577"/>
          <ac:spMkLst>
            <pc:docMk/>
            <pc:sldMk cId="2694166597" sldId="259"/>
            <ac:spMk id="2" creationId="{E20FD6B9-6287-4B14-B66E-99E72A9291E0}"/>
          </ac:spMkLst>
        </pc:spChg>
        <pc:spChg chg="mod">
          <ac:chgData name="이형원" userId="9177c702-8b89-4be4-a456-962f1ff8ae28" providerId="ADAL" clId="{922A186F-C6A6-4D6F-9BD6-E5642A648B02}" dt="2022-10-13T13:16:01.859" v="171" actId="20577"/>
          <ac:spMkLst>
            <pc:docMk/>
            <pc:sldMk cId="2694166597" sldId="259"/>
            <ac:spMk id="3" creationId="{60C321D6-65E7-4EC9-B850-BD44ECF670E4}"/>
          </ac:spMkLst>
        </pc:spChg>
      </pc:sldChg>
      <pc:sldChg chg="modSp new mod">
        <pc:chgData name="이형원" userId="9177c702-8b89-4be4-a456-962f1ff8ae28" providerId="ADAL" clId="{922A186F-C6A6-4D6F-9BD6-E5642A648B02}" dt="2022-10-13T13:28:51.667" v="416" actId="20577"/>
        <pc:sldMkLst>
          <pc:docMk/>
          <pc:sldMk cId="1273021825" sldId="260"/>
        </pc:sldMkLst>
        <pc:spChg chg="mod">
          <ac:chgData name="이형원" userId="9177c702-8b89-4be4-a456-962f1ff8ae28" providerId="ADAL" clId="{922A186F-C6A6-4D6F-9BD6-E5642A648B02}" dt="2022-10-13T13:16:41.654" v="193" actId="20577"/>
          <ac:spMkLst>
            <pc:docMk/>
            <pc:sldMk cId="1273021825" sldId="260"/>
            <ac:spMk id="2" creationId="{200A1666-A9CE-408F-87AA-E3CE80BCAF29}"/>
          </ac:spMkLst>
        </pc:spChg>
        <pc:spChg chg="mod">
          <ac:chgData name="이형원" userId="9177c702-8b89-4be4-a456-962f1ff8ae28" providerId="ADAL" clId="{922A186F-C6A6-4D6F-9BD6-E5642A648B02}" dt="2022-10-13T13:28:51.667" v="416" actId="20577"/>
          <ac:spMkLst>
            <pc:docMk/>
            <pc:sldMk cId="1273021825" sldId="260"/>
            <ac:spMk id="3" creationId="{03240120-8EE4-457F-B2C2-BC8EC2FAECCE}"/>
          </ac:spMkLst>
        </pc:spChg>
      </pc:sldChg>
      <pc:sldChg chg="addSp modSp new mod">
        <pc:chgData name="이형원" userId="9177c702-8b89-4be4-a456-962f1ff8ae28" providerId="ADAL" clId="{922A186F-C6A6-4D6F-9BD6-E5642A648B02}" dt="2022-10-13T13:24:50.195" v="400" actId="1037"/>
        <pc:sldMkLst>
          <pc:docMk/>
          <pc:sldMk cId="4259442045" sldId="261"/>
        </pc:sldMkLst>
        <pc:spChg chg="add mod">
          <ac:chgData name="이형원" userId="9177c702-8b89-4be4-a456-962f1ff8ae28" providerId="ADAL" clId="{922A186F-C6A6-4D6F-9BD6-E5642A648B02}" dt="2022-10-13T13:24:50.195" v="400" actId="1037"/>
          <ac:spMkLst>
            <pc:docMk/>
            <pc:sldMk cId="4259442045" sldId="261"/>
            <ac:spMk id="9" creationId="{9667773E-1E80-47B3-A281-1F9376BD9E3E}"/>
          </ac:spMkLst>
        </pc:spChg>
        <pc:picChg chg="add mod">
          <ac:chgData name="이형원" userId="9177c702-8b89-4be4-a456-962f1ff8ae28" providerId="ADAL" clId="{922A186F-C6A6-4D6F-9BD6-E5642A648B02}" dt="2022-10-13T13:24:41.259" v="396" actId="1076"/>
          <ac:picMkLst>
            <pc:docMk/>
            <pc:sldMk cId="4259442045" sldId="261"/>
            <ac:picMk id="8" creationId="{F99F2A5C-AD32-4ACF-B7A7-D81A26D1AD97}"/>
          </ac:picMkLst>
        </pc:picChg>
      </pc:sldChg>
      <pc:sldChg chg="addSp modSp new mod">
        <pc:chgData name="이형원" userId="9177c702-8b89-4be4-a456-962f1ff8ae28" providerId="ADAL" clId="{922A186F-C6A6-4D6F-9BD6-E5642A648B02}" dt="2022-10-13T13:26:03.603" v="408" actId="1035"/>
        <pc:sldMkLst>
          <pc:docMk/>
          <pc:sldMk cId="3363763129" sldId="262"/>
        </pc:sldMkLst>
        <pc:spChg chg="add mod">
          <ac:chgData name="이형원" userId="9177c702-8b89-4be4-a456-962f1ff8ae28" providerId="ADAL" clId="{922A186F-C6A6-4D6F-9BD6-E5642A648B02}" dt="2022-10-13T13:25:11.239" v="403" actId="14100"/>
          <ac:spMkLst>
            <pc:docMk/>
            <pc:sldMk cId="3363763129" sldId="262"/>
            <ac:spMk id="9" creationId="{5DB94687-B2F3-47D0-A981-302936BD362A}"/>
          </ac:spMkLst>
        </pc:spChg>
        <pc:spChg chg="add mod">
          <ac:chgData name="이형원" userId="9177c702-8b89-4be4-a456-962f1ff8ae28" providerId="ADAL" clId="{922A186F-C6A6-4D6F-9BD6-E5642A648B02}" dt="2022-10-13T13:26:03.603" v="408" actId="1035"/>
          <ac:spMkLst>
            <pc:docMk/>
            <pc:sldMk cId="3363763129" sldId="262"/>
            <ac:spMk id="10" creationId="{9B71B48A-7DA5-45EA-80C6-63AC6AC9D612}"/>
          </ac:spMkLst>
        </pc:spChg>
        <pc:picChg chg="add">
          <ac:chgData name="이형원" userId="9177c702-8b89-4be4-a456-962f1ff8ae28" providerId="ADAL" clId="{922A186F-C6A6-4D6F-9BD6-E5642A648B02}" dt="2022-10-13T13:23:56.495" v="389" actId="22"/>
          <ac:picMkLst>
            <pc:docMk/>
            <pc:sldMk cId="3363763129" sldId="262"/>
            <ac:picMk id="8" creationId="{83D299DB-3D90-4C53-921B-AC308216C69E}"/>
          </ac:picMkLst>
        </pc:picChg>
      </pc:sldChg>
      <pc:sldChg chg="addSp modSp new mod">
        <pc:chgData name="이형원" userId="9177c702-8b89-4be4-a456-962f1ff8ae28" providerId="ADAL" clId="{922A186F-C6A6-4D6F-9BD6-E5642A648B02}" dt="2022-10-13T13:35:45.278" v="502" actId="20577"/>
        <pc:sldMkLst>
          <pc:docMk/>
          <pc:sldMk cId="3143171911" sldId="263"/>
        </pc:sldMkLst>
        <pc:spChg chg="add mod">
          <ac:chgData name="이형원" userId="9177c702-8b89-4be4-a456-962f1ff8ae28" providerId="ADAL" clId="{922A186F-C6A6-4D6F-9BD6-E5642A648B02}" dt="2022-10-13T13:30:04.440" v="423" actId="14100"/>
          <ac:spMkLst>
            <pc:docMk/>
            <pc:sldMk cId="3143171911" sldId="263"/>
            <ac:spMk id="11" creationId="{C96C36A3-3F39-4ED1-B382-4E36EB622CF8}"/>
          </ac:spMkLst>
        </pc:spChg>
        <pc:spChg chg="add mod">
          <ac:chgData name="이형원" userId="9177c702-8b89-4be4-a456-962f1ff8ae28" providerId="ADAL" clId="{922A186F-C6A6-4D6F-9BD6-E5642A648B02}" dt="2022-10-13T13:30:19.404" v="432" actId="1037"/>
          <ac:spMkLst>
            <pc:docMk/>
            <pc:sldMk cId="3143171911" sldId="263"/>
            <ac:spMk id="12" creationId="{AB1091BA-6A03-4012-8ACE-B76F07C666EA}"/>
          </ac:spMkLst>
        </pc:spChg>
        <pc:spChg chg="add mod">
          <ac:chgData name="이형원" userId="9177c702-8b89-4be4-a456-962f1ff8ae28" providerId="ADAL" clId="{922A186F-C6A6-4D6F-9BD6-E5642A648B02}" dt="2022-10-13T13:30:33.153" v="437" actId="1035"/>
          <ac:spMkLst>
            <pc:docMk/>
            <pc:sldMk cId="3143171911" sldId="263"/>
            <ac:spMk id="13" creationId="{F4A5BC14-3121-479B-A462-0082819413D8}"/>
          </ac:spMkLst>
        </pc:spChg>
        <pc:spChg chg="add mod">
          <ac:chgData name="이형원" userId="9177c702-8b89-4be4-a456-962f1ff8ae28" providerId="ADAL" clId="{922A186F-C6A6-4D6F-9BD6-E5642A648B02}" dt="2022-10-13T13:35:27.997" v="482" actId="14100"/>
          <ac:spMkLst>
            <pc:docMk/>
            <pc:sldMk cId="3143171911" sldId="263"/>
            <ac:spMk id="14" creationId="{37577B83-B932-4D99-8DCF-164110AC970D}"/>
          </ac:spMkLst>
        </pc:spChg>
        <pc:spChg chg="add mod">
          <ac:chgData name="이형원" userId="9177c702-8b89-4be4-a456-962f1ff8ae28" providerId="ADAL" clId="{922A186F-C6A6-4D6F-9BD6-E5642A648B02}" dt="2022-10-13T13:30:54.608" v="443" actId="14100"/>
          <ac:spMkLst>
            <pc:docMk/>
            <pc:sldMk cId="3143171911" sldId="263"/>
            <ac:spMk id="15" creationId="{9D497F04-170E-48DA-907C-4021DAFF4C37}"/>
          </ac:spMkLst>
        </pc:spChg>
        <pc:spChg chg="add mod">
          <ac:chgData name="이형원" userId="9177c702-8b89-4be4-a456-962f1ff8ae28" providerId="ADAL" clId="{922A186F-C6A6-4D6F-9BD6-E5642A648B02}" dt="2022-10-13T13:35:45.278" v="502" actId="20577"/>
          <ac:spMkLst>
            <pc:docMk/>
            <pc:sldMk cId="3143171911" sldId="263"/>
            <ac:spMk id="16" creationId="{07B0674A-996F-418E-9F54-E4032AE4683A}"/>
          </ac:spMkLst>
        </pc:spChg>
        <pc:picChg chg="add mod">
          <ac:chgData name="이형원" userId="9177c702-8b89-4be4-a456-962f1ff8ae28" providerId="ADAL" clId="{922A186F-C6A6-4D6F-9BD6-E5642A648B02}" dt="2022-10-13T13:29:39.762" v="418" actId="14100"/>
          <ac:picMkLst>
            <pc:docMk/>
            <pc:sldMk cId="3143171911" sldId="263"/>
            <ac:picMk id="8" creationId="{535C6EC9-6D7F-403E-B46F-7272AFF300AA}"/>
          </ac:picMkLst>
        </pc:picChg>
        <pc:picChg chg="add mod">
          <ac:chgData name="이형원" userId="9177c702-8b89-4be4-a456-962f1ff8ae28" providerId="ADAL" clId="{922A186F-C6A6-4D6F-9BD6-E5642A648B02}" dt="2022-10-13T13:29:45.907" v="420" actId="1076"/>
          <ac:picMkLst>
            <pc:docMk/>
            <pc:sldMk cId="3143171911" sldId="263"/>
            <ac:picMk id="10" creationId="{C7F7CABC-FB8A-4D58-AAFF-60E9F2AD81AA}"/>
          </ac:picMkLst>
        </pc:picChg>
      </pc:sldChg>
      <pc:sldChg chg="addSp delSp modSp new mod">
        <pc:chgData name="이형원" userId="9177c702-8b89-4be4-a456-962f1ff8ae28" providerId="ADAL" clId="{922A186F-C6A6-4D6F-9BD6-E5642A648B02}" dt="2022-10-13T13:52:55.627" v="694" actId="21"/>
        <pc:sldMkLst>
          <pc:docMk/>
          <pc:sldMk cId="1784155797" sldId="264"/>
        </pc:sldMkLst>
        <pc:spChg chg="mod">
          <ac:chgData name="이형원" userId="9177c702-8b89-4be4-a456-962f1ff8ae28" providerId="ADAL" clId="{922A186F-C6A6-4D6F-9BD6-E5642A648B02}" dt="2022-10-13T13:38:40.789" v="521"/>
          <ac:spMkLst>
            <pc:docMk/>
            <pc:sldMk cId="1784155797" sldId="264"/>
            <ac:spMk id="2" creationId="{CDFB18AD-3D39-455D-A1AE-13C27116F551}"/>
          </ac:spMkLst>
        </pc:spChg>
        <pc:spChg chg="add mod">
          <ac:chgData name="이형원" userId="9177c702-8b89-4be4-a456-962f1ff8ae28" providerId="ADAL" clId="{922A186F-C6A6-4D6F-9BD6-E5642A648B02}" dt="2022-10-13T13:40:34.767" v="527" actId="14100"/>
          <ac:spMkLst>
            <pc:docMk/>
            <pc:sldMk cId="1784155797" sldId="264"/>
            <ac:spMk id="9" creationId="{E49FC3DA-BE61-4CBC-A8EB-AD2D621888D2}"/>
          </ac:spMkLst>
        </pc:spChg>
        <pc:spChg chg="add mod">
          <ac:chgData name="이형원" userId="9177c702-8b89-4be4-a456-962f1ff8ae28" providerId="ADAL" clId="{922A186F-C6A6-4D6F-9BD6-E5642A648B02}" dt="2022-10-13T13:40:49.177" v="531" actId="14100"/>
          <ac:spMkLst>
            <pc:docMk/>
            <pc:sldMk cId="1784155797" sldId="264"/>
            <ac:spMk id="10" creationId="{EB199501-3554-4564-A284-EBC263132273}"/>
          </ac:spMkLst>
        </pc:spChg>
        <pc:spChg chg="add mod">
          <ac:chgData name="이형원" userId="9177c702-8b89-4be4-a456-962f1ff8ae28" providerId="ADAL" clId="{922A186F-C6A6-4D6F-9BD6-E5642A648B02}" dt="2022-10-13T13:41:40.532" v="618" actId="1076"/>
          <ac:spMkLst>
            <pc:docMk/>
            <pc:sldMk cId="1784155797" sldId="264"/>
            <ac:spMk id="11" creationId="{C5B5A1C9-C8DC-4E68-9268-1A954CB886D7}"/>
          </ac:spMkLst>
        </pc:spChg>
        <pc:spChg chg="add mod">
          <ac:chgData name="이형원" userId="9177c702-8b89-4be4-a456-962f1ff8ae28" providerId="ADAL" clId="{922A186F-C6A6-4D6F-9BD6-E5642A648B02}" dt="2022-10-13T13:45:09.243" v="652" actId="1076"/>
          <ac:spMkLst>
            <pc:docMk/>
            <pc:sldMk cId="1784155797" sldId="264"/>
            <ac:spMk id="14" creationId="{9CF7FC04-64E9-49D0-829F-D61E571BFAE7}"/>
          </ac:spMkLst>
        </pc:spChg>
        <pc:spChg chg="add mod">
          <ac:chgData name="이형원" userId="9177c702-8b89-4be4-a456-962f1ff8ae28" providerId="ADAL" clId="{922A186F-C6A6-4D6F-9BD6-E5642A648B02}" dt="2022-10-13T13:45:20.352" v="654" actId="1076"/>
          <ac:spMkLst>
            <pc:docMk/>
            <pc:sldMk cId="1784155797" sldId="264"/>
            <ac:spMk id="15" creationId="{DF14F0A1-AEAF-461B-9608-562B53E9E210}"/>
          </ac:spMkLst>
        </pc:spChg>
        <pc:spChg chg="add del mod">
          <ac:chgData name="이형원" userId="9177c702-8b89-4be4-a456-962f1ff8ae28" providerId="ADAL" clId="{922A186F-C6A6-4D6F-9BD6-E5642A648B02}" dt="2022-10-13T13:52:55.627" v="694" actId="21"/>
          <ac:spMkLst>
            <pc:docMk/>
            <pc:sldMk cId="1784155797" sldId="264"/>
            <ac:spMk id="16" creationId="{3B53C9C4-63FE-4BAC-A6B6-038C3EC9C7DF}"/>
          </ac:spMkLst>
        </pc:spChg>
        <pc:picChg chg="add mod">
          <ac:chgData name="이형원" userId="9177c702-8b89-4be4-a456-962f1ff8ae28" providerId="ADAL" clId="{922A186F-C6A6-4D6F-9BD6-E5642A648B02}" dt="2022-10-13T13:40:08.093" v="524" actId="14100"/>
          <ac:picMkLst>
            <pc:docMk/>
            <pc:sldMk cId="1784155797" sldId="264"/>
            <ac:picMk id="8" creationId="{A844E807-1C83-4457-9E52-D7C8073CBC71}"/>
          </ac:picMkLst>
        </pc:picChg>
        <pc:picChg chg="add mod">
          <ac:chgData name="이형원" userId="9177c702-8b89-4be4-a456-962f1ff8ae28" providerId="ADAL" clId="{922A186F-C6A6-4D6F-9BD6-E5642A648B02}" dt="2022-10-13T13:44:40.406" v="621" actId="1076"/>
          <ac:picMkLst>
            <pc:docMk/>
            <pc:sldMk cId="1784155797" sldId="264"/>
            <ac:picMk id="13" creationId="{90D3166B-BB4C-43E9-BCF0-D6F32B81B5CE}"/>
          </ac:picMkLst>
        </pc:picChg>
      </pc:sldChg>
      <pc:sldChg chg="addSp modSp new mod">
        <pc:chgData name="이형원" userId="9177c702-8b89-4be4-a456-962f1ff8ae28" providerId="ADAL" clId="{922A186F-C6A6-4D6F-9BD6-E5642A648B02}" dt="2022-10-13T13:53:52.596" v="770" actId="1076"/>
        <pc:sldMkLst>
          <pc:docMk/>
          <pc:sldMk cId="2551491821" sldId="265"/>
        </pc:sldMkLst>
        <pc:spChg chg="mod">
          <ac:chgData name="이형원" userId="9177c702-8b89-4be4-a456-962f1ff8ae28" providerId="ADAL" clId="{922A186F-C6A6-4D6F-9BD6-E5642A648B02}" dt="2022-10-13T13:47:39.711" v="679" actId="20577"/>
          <ac:spMkLst>
            <pc:docMk/>
            <pc:sldMk cId="2551491821" sldId="265"/>
            <ac:spMk id="2" creationId="{1EF7CBE2-5BA6-43FF-B1F9-A02870C3BF87}"/>
          </ac:spMkLst>
        </pc:spChg>
        <pc:spChg chg="add mod">
          <ac:chgData name="이형원" userId="9177c702-8b89-4be4-a456-962f1ff8ae28" providerId="ADAL" clId="{922A186F-C6A6-4D6F-9BD6-E5642A648B02}" dt="2022-10-13T13:51:14.424" v="686" actId="14100"/>
          <ac:spMkLst>
            <pc:docMk/>
            <pc:sldMk cId="2551491821" sldId="265"/>
            <ac:spMk id="11" creationId="{E8812A1B-8C3C-42A8-A793-24F0FE89EAA0}"/>
          </ac:spMkLst>
        </pc:spChg>
        <pc:spChg chg="add mod">
          <ac:chgData name="이형원" userId="9177c702-8b89-4be4-a456-962f1ff8ae28" providerId="ADAL" clId="{922A186F-C6A6-4D6F-9BD6-E5642A648B02}" dt="2022-10-13T13:51:28.832" v="690" actId="14100"/>
          <ac:spMkLst>
            <pc:docMk/>
            <pc:sldMk cId="2551491821" sldId="265"/>
            <ac:spMk id="12" creationId="{14997FA4-F2F5-40A8-9EEA-D4978F5BC139}"/>
          </ac:spMkLst>
        </pc:spChg>
        <pc:spChg chg="add mod">
          <ac:chgData name="이형원" userId="9177c702-8b89-4be4-a456-962f1ff8ae28" providerId="ADAL" clId="{922A186F-C6A6-4D6F-9BD6-E5642A648B02}" dt="2022-10-13T13:51:40.312" v="692" actId="1076"/>
          <ac:spMkLst>
            <pc:docMk/>
            <pc:sldMk cId="2551491821" sldId="265"/>
            <ac:spMk id="13" creationId="{7D2DBDD3-3872-40A0-BB69-4C1C06EAF950}"/>
          </ac:spMkLst>
        </pc:spChg>
        <pc:spChg chg="add mod">
          <ac:chgData name="이형원" userId="9177c702-8b89-4be4-a456-962f1ff8ae28" providerId="ADAL" clId="{922A186F-C6A6-4D6F-9BD6-E5642A648B02}" dt="2022-10-13T13:53:52.596" v="770" actId="1076"/>
          <ac:spMkLst>
            <pc:docMk/>
            <pc:sldMk cId="2551491821" sldId="265"/>
            <ac:spMk id="14" creationId="{366F7193-8D24-440E-97C9-3DE8748632B3}"/>
          </ac:spMkLst>
        </pc:spChg>
        <pc:picChg chg="add mod">
          <ac:chgData name="이형원" userId="9177c702-8b89-4be4-a456-962f1ff8ae28" providerId="ADAL" clId="{922A186F-C6A6-4D6F-9BD6-E5642A648B02}" dt="2022-10-13T13:48:19.519" v="681" actId="1076"/>
          <ac:picMkLst>
            <pc:docMk/>
            <pc:sldMk cId="2551491821" sldId="265"/>
            <ac:picMk id="8" creationId="{F3226715-A4B5-41A0-A53F-7B44F8EC3B18}"/>
          </ac:picMkLst>
        </pc:picChg>
        <pc:picChg chg="add mod">
          <ac:chgData name="이형원" userId="9177c702-8b89-4be4-a456-962f1ff8ae28" providerId="ADAL" clId="{922A186F-C6A6-4D6F-9BD6-E5642A648B02}" dt="2022-10-13T13:50:48.530" v="683" actId="1076"/>
          <ac:picMkLst>
            <pc:docMk/>
            <pc:sldMk cId="2551491821" sldId="265"/>
            <ac:picMk id="10" creationId="{6401B713-1E8C-48AC-B9F1-AC9DCF5E9BD7}"/>
          </ac:picMkLst>
        </pc:picChg>
      </pc:sldChg>
      <pc:sldChg chg="addSp modSp new mod">
        <pc:chgData name="이형원" userId="9177c702-8b89-4be4-a456-962f1ff8ae28" providerId="ADAL" clId="{922A186F-C6A6-4D6F-9BD6-E5642A648B02}" dt="2022-10-13T14:01:38.451" v="887" actId="1076"/>
        <pc:sldMkLst>
          <pc:docMk/>
          <pc:sldMk cId="850957509" sldId="266"/>
        </pc:sldMkLst>
        <pc:spChg chg="add mod">
          <ac:chgData name="이형원" userId="9177c702-8b89-4be4-a456-962f1ff8ae28" providerId="ADAL" clId="{922A186F-C6A6-4D6F-9BD6-E5642A648B02}" dt="2022-10-13T13:54:57.693" v="776" actId="14100"/>
          <ac:spMkLst>
            <pc:docMk/>
            <pc:sldMk cId="850957509" sldId="266"/>
            <ac:spMk id="8" creationId="{56846D7E-C9BA-441C-9726-F525123EFC12}"/>
          </ac:spMkLst>
        </pc:spChg>
        <pc:spChg chg="add mod">
          <ac:chgData name="이형원" userId="9177c702-8b89-4be4-a456-962f1ff8ae28" providerId="ADAL" clId="{922A186F-C6A6-4D6F-9BD6-E5642A648B02}" dt="2022-10-13T14:01:09.198" v="885" actId="20577"/>
          <ac:spMkLst>
            <pc:docMk/>
            <pc:sldMk cId="850957509" sldId="266"/>
            <ac:spMk id="9" creationId="{0EC129EC-4674-4253-B049-20B498E7CC5C}"/>
          </ac:spMkLst>
        </pc:spChg>
        <pc:spChg chg="add mod">
          <ac:chgData name="이형원" userId="9177c702-8b89-4be4-a456-962f1ff8ae28" providerId="ADAL" clId="{922A186F-C6A6-4D6F-9BD6-E5642A648B02}" dt="2022-10-13T13:58:03.841" v="856" actId="1076"/>
          <ac:spMkLst>
            <pc:docMk/>
            <pc:sldMk cId="850957509" sldId="266"/>
            <ac:spMk id="12" creationId="{337414D4-32A2-45FD-AB8F-01701A843603}"/>
          </ac:spMkLst>
        </pc:spChg>
        <pc:spChg chg="add mod">
          <ac:chgData name="이형원" userId="9177c702-8b89-4be4-a456-962f1ff8ae28" providerId="ADAL" clId="{922A186F-C6A6-4D6F-9BD6-E5642A648B02}" dt="2022-10-13T13:59:37.113" v="871" actId="1035"/>
          <ac:spMkLst>
            <pc:docMk/>
            <pc:sldMk cId="850957509" sldId="266"/>
            <ac:spMk id="15" creationId="{73D9227C-490F-42D2-AA25-63F3EBD98E63}"/>
          </ac:spMkLst>
        </pc:spChg>
        <pc:spChg chg="add mod">
          <ac:chgData name="이형원" userId="9177c702-8b89-4be4-a456-962f1ff8ae28" providerId="ADAL" clId="{922A186F-C6A6-4D6F-9BD6-E5642A648B02}" dt="2022-10-13T14:01:38.451" v="887" actId="1076"/>
          <ac:spMkLst>
            <pc:docMk/>
            <pc:sldMk cId="850957509" sldId="266"/>
            <ac:spMk id="22" creationId="{F66AFAE0-4648-43F1-8EAC-7586A32BF872}"/>
          </ac:spMkLst>
        </pc:spChg>
        <pc:picChg chg="add mod">
          <ac:chgData name="이형원" userId="9177c702-8b89-4be4-a456-962f1ff8ae28" providerId="ADAL" clId="{922A186F-C6A6-4D6F-9BD6-E5642A648B02}" dt="2022-10-13T13:54:36.347" v="773" actId="1076"/>
          <ac:picMkLst>
            <pc:docMk/>
            <pc:sldMk cId="850957509" sldId="266"/>
            <ac:picMk id="7" creationId="{05520815-251C-4AE4-AF16-9BB8C3CE930D}"/>
          </ac:picMkLst>
        </pc:picChg>
        <pc:picChg chg="add mod">
          <ac:chgData name="이형원" userId="9177c702-8b89-4be4-a456-962f1ff8ae28" providerId="ADAL" clId="{922A186F-C6A6-4D6F-9BD6-E5642A648B02}" dt="2022-10-13T13:59:57.755" v="874" actId="1076"/>
          <ac:picMkLst>
            <pc:docMk/>
            <pc:sldMk cId="850957509" sldId="266"/>
            <ac:picMk id="11" creationId="{6D8EFB9F-5972-4634-9161-810E527E75AC}"/>
          </ac:picMkLst>
        </pc:picChg>
        <pc:picChg chg="add mod">
          <ac:chgData name="이형원" userId="9177c702-8b89-4be4-a456-962f1ff8ae28" providerId="ADAL" clId="{922A186F-C6A6-4D6F-9BD6-E5642A648B02}" dt="2022-10-13T13:59:18.272" v="859" actId="1076"/>
          <ac:picMkLst>
            <pc:docMk/>
            <pc:sldMk cId="850957509" sldId="266"/>
            <ac:picMk id="14" creationId="{2EBF5CED-C966-458B-93BF-D325D21B277C}"/>
          </ac:picMkLst>
        </pc:picChg>
        <pc:cxnChg chg="add mod">
          <ac:chgData name="이형원" userId="9177c702-8b89-4be4-a456-962f1ff8ae28" providerId="ADAL" clId="{922A186F-C6A6-4D6F-9BD6-E5642A648B02}" dt="2022-10-13T14:00:42.731" v="881" actId="14100"/>
          <ac:cxnSpMkLst>
            <pc:docMk/>
            <pc:sldMk cId="850957509" sldId="266"/>
            <ac:cxnSpMk id="17" creationId="{25C1F92C-EB41-455A-B8FF-D26683DD8A30}"/>
          </ac:cxnSpMkLst>
        </pc:cxnChg>
        <pc:cxnChg chg="add mod">
          <ac:chgData name="이형원" userId="9177c702-8b89-4be4-a456-962f1ff8ae28" providerId="ADAL" clId="{922A186F-C6A6-4D6F-9BD6-E5642A648B02}" dt="2022-10-13T14:00:53.763" v="884" actId="14100"/>
          <ac:cxnSpMkLst>
            <pc:docMk/>
            <pc:sldMk cId="850957509" sldId="266"/>
            <ac:cxnSpMk id="19" creationId="{580C2309-6EC8-446C-8D14-96D4FE705993}"/>
          </ac:cxnSpMkLst>
        </pc:cxnChg>
      </pc:sldChg>
      <pc:sldChg chg="addSp delSp modSp new mod">
        <pc:chgData name="이형원" userId="9177c702-8b89-4be4-a456-962f1ff8ae28" providerId="ADAL" clId="{922A186F-C6A6-4D6F-9BD6-E5642A648B02}" dt="2022-10-13T14:13:32.963" v="1178" actId="14100"/>
        <pc:sldMkLst>
          <pc:docMk/>
          <pc:sldMk cId="2490108704" sldId="267"/>
        </pc:sldMkLst>
        <pc:spChg chg="mod">
          <ac:chgData name="이형원" userId="9177c702-8b89-4be4-a456-962f1ff8ae28" providerId="ADAL" clId="{922A186F-C6A6-4D6F-9BD6-E5642A648B02}" dt="2022-10-13T14:05:39.599" v="978" actId="1076"/>
          <ac:spMkLst>
            <pc:docMk/>
            <pc:sldMk cId="2490108704" sldId="267"/>
            <ac:spMk id="2" creationId="{0A5407E6-3108-418F-9DE3-04865FD700B1}"/>
          </ac:spMkLst>
        </pc:spChg>
        <pc:spChg chg="mod">
          <ac:chgData name="이형원" userId="9177c702-8b89-4be4-a456-962f1ff8ae28" providerId="ADAL" clId="{922A186F-C6A6-4D6F-9BD6-E5642A648B02}" dt="2022-10-13T14:04:30.749" v="974"/>
          <ac:spMkLst>
            <pc:docMk/>
            <pc:sldMk cId="2490108704" sldId="267"/>
            <ac:spMk id="3" creationId="{768C0A79-2B4A-43AF-9459-57143C39FF8E}"/>
          </ac:spMkLst>
        </pc:spChg>
        <pc:spChg chg="add mod">
          <ac:chgData name="이형원" userId="9177c702-8b89-4be4-a456-962f1ff8ae28" providerId="ADAL" clId="{922A186F-C6A6-4D6F-9BD6-E5642A648B02}" dt="2022-10-13T14:06:03.622" v="980" actId="1076"/>
          <ac:spMkLst>
            <pc:docMk/>
            <pc:sldMk cId="2490108704" sldId="267"/>
            <ac:spMk id="9" creationId="{F47C6FEB-60C3-4F75-9254-CE97494143FA}"/>
          </ac:spMkLst>
        </pc:spChg>
        <pc:spChg chg="add mod">
          <ac:chgData name="이형원" userId="9177c702-8b89-4be4-a456-962f1ff8ae28" providerId="ADAL" clId="{922A186F-C6A6-4D6F-9BD6-E5642A648B02}" dt="2022-10-13T14:06:25.765" v="984" actId="1076"/>
          <ac:spMkLst>
            <pc:docMk/>
            <pc:sldMk cId="2490108704" sldId="267"/>
            <ac:spMk id="11" creationId="{77E46BF4-16A2-467B-A91E-33FB3AD9198E}"/>
          </ac:spMkLst>
        </pc:spChg>
        <pc:spChg chg="add mod">
          <ac:chgData name="이형원" userId="9177c702-8b89-4be4-a456-962f1ff8ae28" providerId="ADAL" clId="{922A186F-C6A6-4D6F-9BD6-E5642A648B02}" dt="2022-10-13T14:12:51.629" v="1174" actId="20577"/>
          <ac:spMkLst>
            <pc:docMk/>
            <pc:sldMk cId="2490108704" sldId="267"/>
            <ac:spMk id="13" creationId="{3D043D45-BE9A-4A51-A73F-0B6F2487B26D}"/>
          </ac:spMkLst>
        </pc:spChg>
        <pc:picChg chg="add mod">
          <ac:chgData name="이형원" userId="9177c702-8b89-4be4-a456-962f1ff8ae28" providerId="ADAL" clId="{922A186F-C6A6-4D6F-9BD6-E5642A648B02}" dt="2022-10-13T14:06:19.822" v="983" actId="1076"/>
          <ac:picMkLst>
            <pc:docMk/>
            <pc:sldMk cId="2490108704" sldId="267"/>
            <ac:picMk id="8" creationId="{8AF202C8-8752-4F09-ABBF-342BB0759DA4}"/>
          </ac:picMkLst>
        </pc:picChg>
        <pc:picChg chg="add del mod">
          <ac:chgData name="이형원" userId="9177c702-8b89-4be4-a456-962f1ff8ae28" providerId="ADAL" clId="{922A186F-C6A6-4D6F-9BD6-E5642A648B02}" dt="2022-10-13T14:12:55.985" v="1175" actId="478"/>
          <ac:picMkLst>
            <pc:docMk/>
            <pc:sldMk cId="2490108704" sldId="267"/>
            <ac:picMk id="15" creationId="{FBC1AC79-4095-47E9-A33F-D416270AB9AF}"/>
          </ac:picMkLst>
        </pc:picChg>
        <pc:picChg chg="add mod">
          <ac:chgData name="이형원" userId="9177c702-8b89-4be4-a456-962f1ff8ae28" providerId="ADAL" clId="{922A186F-C6A6-4D6F-9BD6-E5642A648B02}" dt="2022-10-13T14:13:32.963" v="1178" actId="14100"/>
          <ac:picMkLst>
            <pc:docMk/>
            <pc:sldMk cId="2490108704" sldId="267"/>
            <ac:picMk id="17" creationId="{A669202D-2A57-48CA-B52B-67B05419447B}"/>
          </ac:picMkLst>
        </pc:picChg>
        <pc:cxnChg chg="add mod">
          <ac:chgData name="이형원" userId="9177c702-8b89-4be4-a456-962f1ff8ae28" providerId="ADAL" clId="{922A186F-C6A6-4D6F-9BD6-E5642A648B02}" dt="2022-10-13T14:06:33.359" v="985" actId="14100"/>
          <ac:cxnSpMkLst>
            <pc:docMk/>
            <pc:sldMk cId="2490108704" sldId="267"/>
            <ac:cxnSpMk id="10" creationId="{51FF426A-D185-4860-BE4B-2C84346A79A8}"/>
          </ac:cxnSpMkLst>
        </pc:cxnChg>
      </pc:sldChg>
      <pc:sldChg chg="addSp delSp modSp new mod">
        <pc:chgData name="이형원" userId="9177c702-8b89-4be4-a456-962f1ff8ae28" providerId="ADAL" clId="{922A186F-C6A6-4D6F-9BD6-E5642A648B02}" dt="2022-10-13T14:15:25.817" v="1203" actId="1076"/>
        <pc:sldMkLst>
          <pc:docMk/>
          <pc:sldMk cId="2756347525" sldId="268"/>
        </pc:sldMkLst>
        <pc:spChg chg="add mod">
          <ac:chgData name="이형원" userId="9177c702-8b89-4be4-a456-962f1ff8ae28" providerId="ADAL" clId="{922A186F-C6A6-4D6F-9BD6-E5642A648B02}" dt="2022-10-13T14:11:01.459" v="1148" actId="1076"/>
          <ac:spMkLst>
            <pc:docMk/>
            <pc:sldMk cId="2756347525" sldId="268"/>
            <ac:spMk id="9" creationId="{99A63462-C538-4138-BC77-788DAE6B59A5}"/>
          </ac:spMkLst>
        </pc:spChg>
        <pc:spChg chg="add mod">
          <ac:chgData name="이형원" userId="9177c702-8b89-4be4-a456-962f1ff8ae28" providerId="ADAL" clId="{922A186F-C6A6-4D6F-9BD6-E5642A648B02}" dt="2022-10-13T14:14:34.418" v="1189" actId="1076"/>
          <ac:spMkLst>
            <pc:docMk/>
            <pc:sldMk cId="2756347525" sldId="268"/>
            <ac:spMk id="14" creationId="{8C42B991-CF66-4814-A0EE-76D6282CFDE2}"/>
          </ac:spMkLst>
        </pc:spChg>
        <pc:spChg chg="add mod">
          <ac:chgData name="이형원" userId="9177c702-8b89-4be4-a456-962f1ff8ae28" providerId="ADAL" clId="{922A186F-C6A6-4D6F-9BD6-E5642A648B02}" dt="2022-10-13T14:14:53.138" v="1197" actId="14100"/>
          <ac:spMkLst>
            <pc:docMk/>
            <pc:sldMk cId="2756347525" sldId="268"/>
            <ac:spMk id="15" creationId="{F3E1E049-63D4-4126-87A1-6C885E25F03C}"/>
          </ac:spMkLst>
        </pc:spChg>
        <pc:picChg chg="add del mod">
          <ac:chgData name="이형원" userId="9177c702-8b89-4be4-a456-962f1ff8ae28" providerId="ADAL" clId="{922A186F-C6A6-4D6F-9BD6-E5642A648B02}" dt="2022-10-13T14:13:50.037" v="1184" actId="478"/>
          <ac:picMkLst>
            <pc:docMk/>
            <pc:sldMk cId="2756347525" sldId="268"/>
            <ac:picMk id="8" creationId="{E3596648-475D-4FD6-B076-D495B3562838}"/>
          </ac:picMkLst>
        </pc:picChg>
        <pc:picChg chg="add del mod">
          <ac:chgData name="이형원" userId="9177c702-8b89-4be4-a456-962f1ff8ae28" providerId="ADAL" clId="{922A186F-C6A6-4D6F-9BD6-E5642A648B02}" dt="2022-10-13T14:13:39.190" v="1179" actId="478"/>
          <ac:picMkLst>
            <pc:docMk/>
            <pc:sldMk cId="2756347525" sldId="268"/>
            <ac:picMk id="10" creationId="{F4608B92-90FE-46D4-90AA-C1DD4F2C188E}"/>
          </ac:picMkLst>
        </pc:picChg>
        <pc:picChg chg="add mod">
          <ac:chgData name="이형원" userId="9177c702-8b89-4be4-a456-962f1ff8ae28" providerId="ADAL" clId="{922A186F-C6A6-4D6F-9BD6-E5642A648B02}" dt="2022-10-13T14:13:48.128" v="1183" actId="1076"/>
          <ac:picMkLst>
            <pc:docMk/>
            <pc:sldMk cId="2756347525" sldId="268"/>
            <ac:picMk id="11" creationId="{C6698C6E-256C-4F29-86D3-17A73CCBD3E5}"/>
          </ac:picMkLst>
        </pc:picChg>
        <pc:picChg chg="add mod">
          <ac:chgData name="이형원" userId="9177c702-8b89-4be4-a456-962f1ff8ae28" providerId="ADAL" clId="{922A186F-C6A6-4D6F-9BD6-E5642A648B02}" dt="2022-10-13T14:14:20.658" v="1187" actId="14100"/>
          <ac:picMkLst>
            <pc:docMk/>
            <pc:sldMk cId="2756347525" sldId="268"/>
            <ac:picMk id="13" creationId="{05A757C0-0D7F-443B-917C-CEE8CC5F945E}"/>
          </ac:picMkLst>
        </pc:picChg>
        <pc:picChg chg="add mod">
          <ac:chgData name="이형원" userId="9177c702-8b89-4be4-a456-962f1ff8ae28" providerId="ADAL" clId="{922A186F-C6A6-4D6F-9BD6-E5642A648B02}" dt="2022-10-13T14:15:25.817" v="1203" actId="1076"/>
          <ac:picMkLst>
            <pc:docMk/>
            <pc:sldMk cId="2756347525" sldId="268"/>
            <ac:picMk id="17" creationId="{9C2054DA-93FC-46C3-85D9-E56F97BD6867}"/>
          </ac:picMkLst>
        </pc:picChg>
      </pc:sldChg>
      <pc:sldChg chg="addSp modSp new mod">
        <pc:chgData name="이형원" userId="9177c702-8b89-4be4-a456-962f1ff8ae28" providerId="ADAL" clId="{922A186F-C6A6-4D6F-9BD6-E5642A648B02}" dt="2022-10-13T14:21:13.898" v="1321" actId="1076"/>
        <pc:sldMkLst>
          <pc:docMk/>
          <pc:sldMk cId="3896185662" sldId="269"/>
        </pc:sldMkLst>
        <pc:spChg chg="add mod">
          <ac:chgData name="이형원" userId="9177c702-8b89-4be4-a456-962f1ff8ae28" providerId="ADAL" clId="{922A186F-C6A6-4D6F-9BD6-E5642A648B02}" dt="2022-10-13T14:18:46.745" v="1208" actId="1076"/>
          <ac:spMkLst>
            <pc:docMk/>
            <pc:sldMk cId="3896185662" sldId="269"/>
            <ac:spMk id="9" creationId="{53576715-6705-4F57-A9C1-7F57E91B7E01}"/>
          </ac:spMkLst>
        </pc:spChg>
        <pc:spChg chg="add mod">
          <ac:chgData name="이형원" userId="9177c702-8b89-4be4-a456-962f1ff8ae28" providerId="ADAL" clId="{922A186F-C6A6-4D6F-9BD6-E5642A648B02}" dt="2022-10-13T14:21:13.898" v="1321" actId="1076"/>
          <ac:spMkLst>
            <pc:docMk/>
            <pc:sldMk cId="3896185662" sldId="269"/>
            <ac:spMk id="12" creationId="{98FB85C9-C99F-4D5C-BB06-C0302B223493}"/>
          </ac:spMkLst>
        </pc:spChg>
        <pc:picChg chg="add mod">
          <ac:chgData name="이형원" userId="9177c702-8b89-4be4-a456-962f1ff8ae28" providerId="ADAL" clId="{922A186F-C6A6-4D6F-9BD6-E5642A648B02}" dt="2022-10-13T14:18:33.222" v="1206" actId="1076"/>
          <ac:picMkLst>
            <pc:docMk/>
            <pc:sldMk cId="3896185662" sldId="269"/>
            <ac:picMk id="8" creationId="{3618FB01-5814-473D-923A-BC1AA5907AC7}"/>
          </ac:picMkLst>
        </pc:picChg>
        <pc:picChg chg="add mod">
          <ac:chgData name="이형원" userId="9177c702-8b89-4be4-a456-962f1ff8ae28" providerId="ADAL" clId="{922A186F-C6A6-4D6F-9BD6-E5642A648B02}" dt="2022-10-13T14:19:34.907" v="1211" actId="14100"/>
          <ac:picMkLst>
            <pc:docMk/>
            <pc:sldMk cId="3896185662" sldId="269"/>
            <ac:picMk id="11" creationId="{E672F010-0501-4D24-BCB4-C42F0C5A49B3}"/>
          </ac:picMkLst>
        </pc:picChg>
      </pc:sldChg>
      <pc:sldChg chg="addSp modSp new mod">
        <pc:chgData name="이형원" userId="9177c702-8b89-4be4-a456-962f1ff8ae28" providerId="ADAL" clId="{922A186F-C6A6-4D6F-9BD6-E5642A648B02}" dt="2022-10-13T14:35:36.994" v="1563" actId="1076"/>
        <pc:sldMkLst>
          <pc:docMk/>
          <pc:sldMk cId="31584620" sldId="270"/>
        </pc:sldMkLst>
        <pc:spChg chg="add mod">
          <ac:chgData name="이형원" userId="9177c702-8b89-4be4-a456-962f1ff8ae28" providerId="ADAL" clId="{922A186F-C6A6-4D6F-9BD6-E5642A648B02}" dt="2022-10-13T14:30:19.404" v="1327" actId="14100"/>
          <ac:spMkLst>
            <pc:docMk/>
            <pc:sldMk cId="31584620" sldId="270"/>
            <ac:spMk id="9" creationId="{5FED399E-715A-4CCB-A186-14662B60DD01}"/>
          </ac:spMkLst>
        </pc:spChg>
        <pc:spChg chg="add mod">
          <ac:chgData name="이형원" userId="9177c702-8b89-4be4-a456-962f1ff8ae28" providerId="ADAL" clId="{922A186F-C6A6-4D6F-9BD6-E5642A648B02}" dt="2022-10-13T14:35:36.994" v="1563" actId="1076"/>
          <ac:spMkLst>
            <pc:docMk/>
            <pc:sldMk cId="31584620" sldId="270"/>
            <ac:spMk id="10" creationId="{F9B5E397-7298-4E35-B556-5860CEB338B6}"/>
          </ac:spMkLst>
        </pc:spChg>
        <pc:picChg chg="add mod">
          <ac:chgData name="이형원" userId="9177c702-8b89-4be4-a456-962f1ff8ae28" providerId="ADAL" clId="{922A186F-C6A6-4D6F-9BD6-E5642A648B02}" dt="2022-10-13T14:30:03.749" v="1324" actId="1076"/>
          <ac:picMkLst>
            <pc:docMk/>
            <pc:sldMk cId="31584620" sldId="270"/>
            <ac:picMk id="8" creationId="{81891DED-C3C3-4FF5-A4B6-445AAF90A78A}"/>
          </ac:picMkLst>
        </pc:picChg>
      </pc:sldChg>
      <pc:sldChg chg="addSp modSp new mod">
        <pc:chgData name="이형원" userId="9177c702-8b89-4be4-a456-962f1ff8ae28" providerId="ADAL" clId="{922A186F-C6A6-4D6F-9BD6-E5642A648B02}" dt="2022-10-13T14:56:59.361" v="1824" actId="1076"/>
        <pc:sldMkLst>
          <pc:docMk/>
          <pc:sldMk cId="2027902969" sldId="271"/>
        </pc:sldMkLst>
        <pc:spChg chg="mod">
          <ac:chgData name="이형원" userId="9177c702-8b89-4be4-a456-962f1ff8ae28" providerId="ADAL" clId="{922A186F-C6A6-4D6F-9BD6-E5642A648B02}" dt="2022-10-13T14:43:27.875" v="1618"/>
          <ac:spMkLst>
            <pc:docMk/>
            <pc:sldMk cId="2027902969" sldId="271"/>
            <ac:spMk id="2" creationId="{E6C9B876-0F9C-4B8E-9D02-1EA64AF36262}"/>
          </ac:spMkLst>
        </pc:spChg>
        <pc:spChg chg="mod">
          <ac:chgData name="이형원" userId="9177c702-8b89-4be4-a456-962f1ff8ae28" providerId="ADAL" clId="{922A186F-C6A6-4D6F-9BD6-E5642A648B02}" dt="2022-10-13T14:51:16.026" v="1820"/>
          <ac:spMkLst>
            <pc:docMk/>
            <pc:sldMk cId="2027902969" sldId="271"/>
            <ac:spMk id="3" creationId="{76E12CFA-52D0-4535-8BD1-94B598171C15}"/>
          </ac:spMkLst>
        </pc:spChg>
        <pc:picChg chg="add mod">
          <ac:chgData name="이형원" userId="9177c702-8b89-4be4-a456-962f1ff8ae28" providerId="ADAL" clId="{922A186F-C6A6-4D6F-9BD6-E5642A648B02}" dt="2022-10-13T14:56:59.361" v="1824" actId="1076"/>
          <ac:picMkLst>
            <pc:docMk/>
            <pc:sldMk cId="2027902969" sldId="271"/>
            <ac:picMk id="8" creationId="{0223BA7A-114F-4EFE-AC0D-1859001DAD0D}"/>
          </ac:picMkLst>
        </pc:picChg>
      </pc:sldChg>
      <pc:sldChg chg="modSp new mod">
        <pc:chgData name="이형원" userId="9177c702-8b89-4be4-a456-962f1ff8ae28" providerId="ADAL" clId="{922A186F-C6A6-4D6F-9BD6-E5642A648B02}" dt="2022-10-13T15:28:19.386" v="2179" actId="20577"/>
        <pc:sldMkLst>
          <pc:docMk/>
          <pc:sldMk cId="4276377129" sldId="272"/>
        </pc:sldMkLst>
        <pc:spChg chg="mod">
          <ac:chgData name="이형원" userId="9177c702-8b89-4be4-a456-962f1ff8ae28" providerId="ADAL" clId="{922A186F-C6A6-4D6F-9BD6-E5642A648B02}" dt="2022-10-13T15:19:55.325" v="1865"/>
          <ac:spMkLst>
            <pc:docMk/>
            <pc:sldMk cId="4276377129" sldId="272"/>
            <ac:spMk id="2" creationId="{9C9AF8D5-3A64-471E-9D26-230AA2872D4F}"/>
          </ac:spMkLst>
        </pc:spChg>
        <pc:spChg chg="mod">
          <ac:chgData name="이형원" userId="9177c702-8b89-4be4-a456-962f1ff8ae28" providerId="ADAL" clId="{922A186F-C6A6-4D6F-9BD6-E5642A648B02}" dt="2022-10-13T15:28:19.386" v="2179" actId="20577"/>
          <ac:spMkLst>
            <pc:docMk/>
            <pc:sldMk cId="4276377129" sldId="272"/>
            <ac:spMk id="3" creationId="{635C8E04-5BA8-4892-B7AB-281A8C4934A9}"/>
          </ac:spMkLst>
        </pc:spChg>
      </pc:sldChg>
      <pc:sldChg chg="addSp new mod ord">
        <pc:chgData name="이형원" userId="9177c702-8b89-4be4-a456-962f1ff8ae28" providerId="ADAL" clId="{922A186F-C6A6-4D6F-9BD6-E5642A648B02}" dt="2022-10-13T15:34:43.863" v="2336"/>
        <pc:sldMkLst>
          <pc:docMk/>
          <pc:sldMk cId="1828612255" sldId="273"/>
        </pc:sldMkLst>
        <pc:picChg chg="add">
          <ac:chgData name="이형원" userId="9177c702-8b89-4be4-a456-962f1ff8ae28" providerId="ADAL" clId="{922A186F-C6A6-4D6F-9BD6-E5642A648B02}" dt="2022-10-13T15:23:31.340" v="2036" actId="22"/>
          <ac:picMkLst>
            <pc:docMk/>
            <pc:sldMk cId="1828612255" sldId="273"/>
            <ac:picMk id="8" creationId="{CE22FB76-6CA9-4277-BDA7-A77A3E0671FA}"/>
          </ac:picMkLst>
        </pc:picChg>
      </pc:sldChg>
      <pc:sldChg chg="addSp modSp new mod">
        <pc:chgData name="이형원" userId="9177c702-8b89-4be4-a456-962f1ff8ae28" providerId="ADAL" clId="{922A186F-C6A6-4D6F-9BD6-E5642A648B02}" dt="2022-10-13T15:34:08.927" v="2334" actId="14100"/>
        <pc:sldMkLst>
          <pc:docMk/>
          <pc:sldMk cId="1183336441" sldId="274"/>
        </pc:sldMkLst>
        <pc:spChg chg="mod">
          <ac:chgData name="이형원" userId="9177c702-8b89-4be4-a456-962f1ff8ae28" providerId="ADAL" clId="{922A186F-C6A6-4D6F-9BD6-E5642A648B02}" dt="2022-10-13T15:29:06.633" v="2200" actId="20577"/>
          <ac:spMkLst>
            <pc:docMk/>
            <pc:sldMk cId="1183336441" sldId="274"/>
            <ac:spMk id="2" creationId="{76B37ECC-EE82-4DB3-A17C-FF3591291587}"/>
          </ac:spMkLst>
        </pc:spChg>
        <pc:spChg chg="add mod">
          <ac:chgData name="이형원" userId="9177c702-8b89-4be4-a456-962f1ff8ae28" providerId="ADAL" clId="{922A186F-C6A6-4D6F-9BD6-E5642A648B02}" dt="2022-10-13T15:31:00.964" v="2286" actId="1076"/>
          <ac:spMkLst>
            <pc:docMk/>
            <pc:sldMk cId="1183336441" sldId="274"/>
            <ac:spMk id="9" creationId="{F36D42FF-03FD-4C8C-822F-87B920FEDF04}"/>
          </ac:spMkLst>
        </pc:spChg>
        <pc:spChg chg="add mod">
          <ac:chgData name="이형원" userId="9177c702-8b89-4be4-a456-962f1ff8ae28" providerId="ADAL" clId="{922A186F-C6A6-4D6F-9BD6-E5642A648B02}" dt="2022-10-13T15:33:32.292" v="2324" actId="1076"/>
          <ac:spMkLst>
            <pc:docMk/>
            <pc:sldMk cId="1183336441" sldId="274"/>
            <ac:spMk id="12" creationId="{B3BF925A-F906-4397-86EB-5790B53BB4B9}"/>
          </ac:spMkLst>
        </pc:spChg>
        <pc:spChg chg="add mod">
          <ac:chgData name="이형원" userId="9177c702-8b89-4be4-a456-962f1ff8ae28" providerId="ADAL" clId="{922A186F-C6A6-4D6F-9BD6-E5642A648B02}" dt="2022-10-13T15:33:59.909" v="2331" actId="14100"/>
          <ac:spMkLst>
            <pc:docMk/>
            <pc:sldMk cId="1183336441" sldId="274"/>
            <ac:spMk id="13" creationId="{7798AF3C-03C2-48C5-BA32-AC260E75CB6F}"/>
          </ac:spMkLst>
        </pc:spChg>
        <pc:spChg chg="add mod">
          <ac:chgData name="이형원" userId="9177c702-8b89-4be4-a456-962f1ff8ae28" providerId="ADAL" clId="{922A186F-C6A6-4D6F-9BD6-E5642A648B02}" dt="2022-10-13T15:34:08.927" v="2334" actId="14100"/>
          <ac:spMkLst>
            <pc:docMk/>
            <pc:sldMk cId="1183336441" sldId="274"/>
            <ac:spMk id="14" creationId="{2F15DE13-5563-4FA8-9ACF-ED130F026F26}"/>
          </ac:spMkLst>
        </pc:spChg>
        <pc:picChg chg="add mod">
          <ac:chgData name="이형원" userId="9177c702-8b89-4be4-a456-962f1ff8ae28" providerId="ADAL" clId="{922A186F-C6A6-4D6F-9BD6-E5642A648B02}" dt="2022-10-13T15:29:45.755" v="2202" actId="1076"/>
          <ac:picMkLst>
            <pc:docMk/>
            <pc:sldMk cId="1183336441" sldId="274"/>
            <ac:picMk id="8" creationId="{FEB27B97-7685-48A3-B459-2FCCBDD18E8A}"/>
          </ac:picMkLst>
        </pc:picChg>
        <pc:picChg chg="add mod">
          <ac:chgData name="이형원" userId="9177c702-8b89-4be4-a456-962f1ff8ae28" providerId="ADAL" clId="{922A186F-C6A6-4D6F-9BD6-E5642A648B02}" dt="2022-10-13T15:32:52.802" v="2288" actId="1076"/>
          <ac:picMkLst>
            <pc:docMk/>
            <pc:sldMk cId="1183336441" sldId="274"/>
            <ac:picMk id="11" creationId="{398B4616-760A-414E-9540-20151D29A0BD}"/>
          </ac:picMkLst>
        </pc:picChg>
      </pc:sldChg>
      <pc:sldChg chg="addSp modSp new mod">
        <pc:chgData name="이형원" userId="9177c702-8b89-4be4-a456-962f1ff8ae28" providerId="ADAL" clId="{922A186F-C6A6-4D6F-9BD6-E5642A648B02}" dt="2022-10-13T15:38:09.818" v="2414" actId="1076"/>
        <pc:sldMkLst>
          <pc:docMk/>
          <pc:sldMk cId="3429954919" sldId="275"/>
        </pc:sldMkLst>
        <pc:spChg chg="add mod">
          <ac:chgData name="이형원" userId="9177c702-8b89-4be4-a456-962f1ff8ae28" providerId="ADAL" clId="{922A186F-C6A6-4D6F-9BD6-E5642A648B02}" dt="2022-10-13T15:36:04.714" v="2345" actId="14100"/>
          <ac:spMkLst>
            <pc:docMk/>
            <pc:sldMk cId="3429954919" sldId="275"/>
            <ac:spMk id="9" creationId="{84B1D8BB-6EF2-45E1-8353-09964A25F190}"/>
          </ac:spMkLst>
        </pc:spChg>
        <pc:spChg chg="add mod">
          <ac:chgData name="이형원" userId="9177c702-8b89-4be4-a456-962f1ff8ae28" providerId="ADAL" clId="{922A186F-C6A6-4D6F-9BD6-E5642A648B02}" dt="2022-10-13T15:37:20.977" v="2352" actId="14100"/>
          <ac:spMkLst>
            <pc:docMk/>
            <pc:sldMk cId="3429954919" sldId="275"/>
            <ac:spMk id="12" creationId="{83B5D868-506F-41CC-BB5F-F5C37B2821C4}"/>
          </ac:spMkLst>
        </pc:spChg>
        <pc:spChg chg="add mod">
          <ac:chgData name="이형원" userId="9177c702-8b89-4be4-a456-962f1ff8ae28" providerId="ADAL" clId="{922A186F-C6A6-4D6F-9BD6-E5642A648B02}" dt="2022-10-13T15:38:09.818" v="2414" actId="1076"/>
          <ac:spMkLst>
            <pc:docMk/>
            <pc:sldMk cId="3429954919" sldId="275"/>
            <ac:spMk id="13" creationId="{A4D0D8DF-4191-4D9F-8541-B725CAC62F9E}"/>
          </ac:spMkLst>
        </pc:spChg>
        <pc:picChg chg="add mod">
          <ac:chgData name="이형원" userId="9177c702-8b89-4be4-a456-962f1ff8ae28" providerId="ADAL" clId="{922A186F-C6A6-4D6F-9BD6-E5642A648B02}" dt="2022-10-13T15:35:43.175" v="2339" actId="1076"/>
          <ac:picMkLst>
            <pc:docMk/>
            <pc:sldMk cId="3429954919" sldId="275"/>
            <ac:picMk id="8" creationId="{CD3239F4-0EBD-4152-A28B-2501AFE8CC15}"/>
          </ac:picMkLst>
        </pc:picChg>
        <pc:picChg chg="add mod">
          <ac:chgData name="이형원" userId="9177c702-8b89-4be4-a456-962f1ff8ae28" providerId="ADAL" clId="{922A186F-C6A6-4D6F-9BD6-E5642A648B02}" dt="2022-10-13T15:36:57.963" v="2347" actId="1076"/>
          <ac:picMkLst>
            <pc:docMk/>
            <pc:sldMk cId="3429954919" sldId="275"/>
            <ac:picMk id="11" creationId="{8A96E995-2A99-49EB-89DF-AE030816CDBA}"/>
          </ac:picMkLst>
        </pc:picChg>
      </pc:sldChg>
      <pc:sldChg chg="addSp modSp new mod">
        <pc:chgData name="이형원" userId="9177c702-8b89-4be4-a456-962f1ff8ae28" providerId="ADAL" clId="{922A186F-C6A6-4D6F-9BD6-E5642A648B02}" dt="2022-10-13T15:45:42.768" v="2753"/>
        <pc:sldMkLst>
          <pc:docMk/>
          <pc:sldMk cId="1616673684" sldId="276"/>
        </pc:sldMkLst>
        <pc:spChg chg="mod">
          <ac:chgData name="이형원" userId="9177c702-8b89-4be4-a456-962f1ff8ae28" providerId="ADAL" clId="{922A186F-C6A6-4D6F-9BD6-E5642A648B02}" dt="2022-10-13T15:39:44.430" v="2462" actId="20577"/>
          <ac:spMkLst>
            <pc:docMk/>
            <pc:sldMk cId="1616673684" sldId="276"/>
            <ac:spMk id="2" creationId="{6AE80793-F83A-416B-85A0-58CC81107E8D}"/>
          </ac:spMkLst>
        </pc:spChg>
        <pc:spChg chg="mod">
          <ac:chgData name="이형원" userId="9177c702-8b89-4be4-a456-962f1ff8ae28" providerId="ADAL" clId="{922A186F-C6A6-4D6F-9BD6-E5642A648B02}" dt="2022-10-13T15:41:00.085" v="2641"/>
          <ac:spMkLst>
            <pc:docMk/>
            <pc:sldMk cId="1616673684" sldId="276"/>
            <ac:spMk id="3" creationId="{4627E5C7-BB06-4AE9-95E1-7E63CCA14E1E}"/>
          </ac:spMkLst>
        </pc:spChg>
        <pc:spChg chg="add mod">
          <ac:chgData name="이형원" userId="9177c702-8b89-4be4-a456-962f1ff8ae28" providerId="ADAL" clId="{922A186F-C6A6-4D6F-9BD6-E5642A648B02}" dt="2022-10-13T15:42:15.335" v="2647" actId="1076"/>
          <ac:spMkLst>
            <pc:docMk/>
            <pc:sldMk cId="1616673684" sldId="276"/>
            <ac:spMk id="9" creationId="{D10B39D4-7C26-4F55-9DD5-FA9338492BF3}"/>
          </ac:spMkLst>
        </pc:spChg>
        <pc:spChg chg="add mod">
          <ac:chgData name="이형원" userId="9177c702-8b89-4be4-a456-962f1ff8ae28" providerId="ADAL" clId="{922A186F-C6A6-4D6F-9BD6-E5642A648B02}" dt="2022-10-13T15:44:36.886" v="2691" actId="1038"/>
          <ac:spMkLst>
            <pc:docMk/>
            <pc:sldMk cId="1616673684" sldId="276"/>
            <ac:spMk id="12" creationId="{B586794F-83A7-4336-B828-19F079E99B63}"/>
          </ac:spMkLst>
        </pc:spChg>
        <pc:spChg chg="add mod">
          <ac:chgData name="이형원" userId="9177c702-8b89-4be4-a456-962f1ff8ae28" providerId="ADAL" clId="{922A186F-C6A6-4D6F-9BD6-E5642A648B02}" dt="2022-10-13T15:45:42.768" v="2753"/>
          <ac:spMkLst>
            <pc:docMk/>
            <pc:sldMk cId="1616673684" sldId="276"/>
            <ac:spMk id="13" creationId="{259B48B4-7E25-4267-9FAF-129A60734D82}"/>
          </ac:spMkLst>
        </pc:spChg>
        <pc:picChg chg="add mod">
          <ac:chgData name="이형원" userId="9177c702-8b89-4be4-a456-962f1ff8ae28" providerId="ADAL" clId="{922A186F-C6A6-4D6F-9BD6-E5642A648B02}" dt="2022-10-13T15:42:04.059" v="2645" actId="1076"/>
          <ac:picMkLst>
            <pc:docMk/>
            <pc:sldMk cId="1616673684" sldId="276"/>
            <ac:picMk id="8" creationId="{2693FB58-69F8-4D17-8C9D-FD8C805C1F93}"/>
          </ac:picMkLst>
        </pc:picChg>
        <pc:picChg chg="add mod modCrop">
          <ac:chgData name="이형원" userId="9177c702-8b89-4be4-a456-962f1ff8ae28" providerId="ADAL" clId="{922A186F-C6A6-4D6F-9BD6-E5642A648B02}" dt="2022-10-13T15:44:29.344" v="2661" actId="1076"/>
          <ac:picMkLst>
            <pc:docMk/>
            <pc:sldMk cId="1616673684" sldId="276"/>
            <ac:picMk id="11" creationId="{F7CB5738-852B-4F22-BB5C-82B1F4F1F157}"/>
          </ac:picMkLst>
        </pc:picChg>
      </pc:sldChg>
      <pc:sldChg chg="addSp modSp new mod">
        <pc:chgData name="이형원" userId="9177c702-8b89-4be4-a456-962f1ff8ae28" providerId="ADAL" clId="{922A186F-C6A6-4D6F-9BD6-E5642A648B02}" dt="2022-10-13T15:56:26.521" v="3089" actId="207"/>
        <pc:sldMkLst>
          <pc:docMk/>
          <pc:sldMk cId="1865391945" sldId="277"/>
        </pc:sldMkLst>
        <pc:spChg chg="add mod">
          <ac:chgData name="이형원" userId="9177c702-8b89-4be4-a456-962f1ff8ae28" providerId="ADAL" clId="{922A186F-C6A6-4D6F-9BD6-E5642A648B02}" dt="2022-10-13T15:47:36.192" v="2760" actId="14100"/>
          <ac:spMkLst>
            <pc:docMk/>
            <pc:sldMk cId="1865391945" sldId="277"/>
            <ac:spMk id="9" creationId="{FCF89C9A-AAC2-4B55-999D-71060B4503CE}"/>
          </ac:spMkLst>
        </pc:spChg>
        <pc:spChg chg="add mod">
          <ac:chgData name="이형원" userId="9177c702-8b89-4be4-a456-962f1ff8ae28" providerId="ADAL" clId="{922A186F-C6A6-4D6F-9BD6-E5642A648B02}" dt="2022-10-13T15:47:46.854" v="2763" actId="14100"/>
          <ac:spMkLst>
            <pc:docMk/>
            <pc:sldMk cId="1865391945" sldId="277"/>
            <ac:spMk id="10" creationId="{7152203D-AC9C-46FB-A350-B03DBA60A519}"/>
          </ac:spMkLst>
        </pc:spChg>
        <pc:spChg chg="add mod">
          <ac:chgData name="이형원" userId="9177c702-8b89-4be4-a456-962f1ff8ae28" providerId="ADAL" clId="{922A186F-C6A6-4D6F-9BD6-E5642A648B02}" dt="2022-10-13T15:52:52.236" v="2882"/>
          <ac:spMkLst>
            <pc:docMk/>
            <pc:sldMk cId="1865391945" sldId="277"/>
            <ac:spMk id="14" creationId="{52834F6F-5F47-464B-8FCE-F007F57FE098}"/>
          </ac:spMkLst>
        </pc:spChg>
        <pc:spChg chg="add mod">
          <ac:chgData name="이형원" userId="9177c702-8b89-4be4-a456-962f1ff8ae28" providerId="ADAL" clId="{922A186F-C6A6-4D6F-9BD6-E5642A648B02}" dt="2022-10-13T15:56:26.521" v="3089" actId="207"/>
          <ac:spMkLst>
            <pc:docMk/>
            <pc:sldMk cId="1865391945" sldId="277"/>
            <ac:spMk id="17" creationId="{572E8C47-0592-4739-A6E8-A7A2271FE3E2}"/>
          </ac:spMkLst>
        </pc:spChg>
        <pc:picChg chg="add mod">
          <ac:chgData name="이형원" userId="9177c702-8b89-4be4-a456-962f1ff8ae28" providerId="ADAL" clId="{922A186F-C6A6-4D6F-9BD6-E5642A648B02}" dt="2022-10-13T15:47:14.576" v="2756" actId="1076"/>
          <ac:picMkLst>
            <pc:docMk/>
            <pc:sldMk cId="1865391945" sldId="277"/>
            <ac:picMk id="8" creationId="{9AE7DC17-7865-4397-B7C2-D40881A50FFA}"/>
          </ac:picMkLst>
        </pc:picChg>
        <pc:picChg chg="add mod">
          <ac:chgData name="이형원" userId="9177c702-8b89-4be4-a456-962f1ff8ae28" providerId="ADAL" clId="{922A186F-C6A6-4D6F-9BD6-E5642A648B02}" dt="2022-10-13T15:49:37.797" v="2861" actId="1076"/>
          <ac:picMkLst>
            <pc:docMk/>
            <pc:sldMk cId="1865391945" sldId="277"/>
            <ac:picMk id="16" creationId="{F983A922-54D8-461B-8DD3-662D912F6776}"/>
          </ac:picMkLst>
        </pc:picChg>
        <pc:cxnChg chg="add mod">
          <ac:chgData name="이형원" userId="9177c702-8b89-4be4-a456-962f1ff8ae28" providerId="ADAL" clId="{922A186F-C6A6-4D6F-9BD6-E5642A648B02}" dt="2022-10-13T15:48:11.093" v="2766" actId="14100"/>
          <ac:cxnSpMkLst>
            <pc:docMk/>
            <pc:sldMk cId="1865391945" sldId="277"/>
            <ac:cxnSpMk id="11" creationId="{087820C3-4621-4A24-8783-B112A5CB1228}"/>
          </ac:cxnSpMkLst>
        </pc:cxnChg>
      </pc:sldChg>
      <pc:sldChg chg="addSp modSp new mod">
        <pc:chgData name="이형원" userId="9177c702-8b89-4be4-a456-962f1ff8ae28" providerId="ADAL" clId="{922A186F-C6A6-4D6F-9BD6-E5642A648B02}" dt="2022-10-13T16:00:19.720" v="3265" actId="1076"/>
        <pc:sldMkLst>
          <pc:docMk/>
          <pc:sldMk cId="2810556274" sldId="278"/>
        </pc:sldMkLst>
        <pc:spChg chg="add mod">
          <ac:chgData name="이형원" userId="9177c702-8b89-4be4-a456-962f1ff8ae28" providerId="ADAL" clId="{922A186F-C6A6-4D6F-9BD6-E5642A648B02}" dt="2022-10-13T15:57:17.993" v="3090" actId="1076"/>
          <ac:spMkLst>
            <pc:docMk/>
            <pc:sldMk cId="2810556274" sldId="278"/>
            <ac:spMk id="17" creationId="{72A8511E-4FD8-4695-BE7C-C4C8EED4BA3A}"/>
          </ac:spMkLst>
        </pc:spChg>
        <pc:spChg chg="add mod">
          <ac:chgData name="이형원" userId="9177c702-8b89-4be4-a456-962f1ff8ae28" providerId="ADAL" clId="{922A186F-C6A6-4D6F-9BD6-E5642A648B02}" dt="2022-10-13T16:00:15.970" v="3264" actId="1076"/>
          <ac:spMkLst>
            <pc:docMk/>
            <pc:sldMk cId="2810556274" sldId="278"/>
            <ac:spMk id="18" creationId="{7B706397-0625-4BA7-B6B2-EE0747A2B5D4}"/>
          </ac:spMkLst>
        </pc:spChg>
        <pc:spChg chg="add mod">
          <ac:chgData name="이형원" userId="9177c702-8b89-4be4-a456-962f1ff8ae28" providerId="ADAL" clId="{922A186F-C6A6-4D6F-9BD6-E5642A648B02}" dt="2022-10-13T16:00:19.720" v="3265" actId="1076"/>
          <ac:spMkLst>
            <pc:docMk/>
            <pc:sldMk cId="2810556274" sldId="278"/>
            <ac:spMk id="19" creationId="{5DA9BDA4-6B35-4A41-99E1-D82DD2CAC258}"/>
          </ac:spMkLst>
        </pc:spChg>
        <pc:picChg chg="add mod">
          <ac:chgData name="이형원" userId="9177c702-8b89-4be4-a456-962f1ff8ae28" providerId="ADAL" clId="{922A186F-C6A6-4D6F-9BD6-E5642A648B02}" dt="2022-10-13T15:51:59.072" v="2869" actId="1076"/>
          <ac:picMkLst>
            <pc:docMk/>
            <pc:sldMk cId="2810556274" sldId="278"/>
            <ac:picMk id="8" creationId="{3B3281CE-C542-427A-8DEA-3E6F7760E6AF}"/>
          </ac:picMkLst>
        </pc:picChg>
        <pc:picChg chg="add mod">
          <ac:chgData name="이형원" userId="9177c702-8b89-4be4-a456-962f1ff8ae28" providerId="ADAL" clId="{922A186F-C6A6-4D6F-9BD6-E5642A648B02}" dt="2022-10-13T15:51:56.978" v="2868" actId="1076"/>
          <ac:picMkLst>
            <pc:docMk/>
            <pc:sldMk cId="2810556274" sldId="278"/>
            <ac:picMk id="10" creationId="{FB995775-0051-467C-9025-0F03EF944C2F}"/>
          </ac:picMkLst>
        </pc:picChg>
        <pc:cxnChg chg="add mod">
          <ac:chgData name="이형원" userId="9177c702-8b89-4be4-a456-962f1ff8ae28" providerId="ADAL" clId="{922A186F-C6A6-4D6F-9BD6-E5642A648B02}" dt="2022-10-13T15:52:17.586" v="2872" actId="14100"/>
          <ac:cxnSpMkLst>
            <pc:docMk/>
            <pc:sldMk cId="2810556274" sldId="278"/>
            <ac:cxnSpMk id="11" creationId="{37967F13-22F3-4702-B690-081034A5A6CF}"/>
          </ac:cxnSpMkLst>
        </pc:cxnChg>
        <pc:cxnChg chg="add mod">
          <ac:chgData name="이형원" userId="9177c702-8b89-4be4-a456-962f1ff8ae28" providerId="ADAL" clId="{922A186F-C6A6-4D6F-9BD6-E5642A648B02}" dt="2022-10-13T15:52:26.888" v="2875" actId="14100"/>
          <ac:cxnSpMkLst>
            <pc:docMk/>
            <pc:sldMk cId="2810556274" sldId="278"/>
            <ac:cxnSpMk id="14" creationId="{36F29D6F-FE4E-4774-B299-9B3CD06C1B2C}"/>
          </ac:cxnSpMkLst>
        </pc:cxnChg>
      </pc:sldChg>
      <pc:sldChg chg="addSp modSp new mod">
        <pc:chgData name="이형원" userId="9177c702-8b89-4be4-a456-962f1ff8ae28" providerId="ADAL" clId="{922A186F-C6A6-4D6F-9BD6-E5642A648B02}" dt="2022-10-13T16:03:34.870" v="3297" actId="14100"/>
        <pc:sldMkLst>
          <pc:docMk/>
          <pc:sldMk cId="1608033380" sldId="279"/>
        </pc:sldMkLst>
        <pc:spChg chg="mod">
          <ac:chgData name="이형원" userId="9177c702-8b89-4be4-a456-962f1ff8ae28" providerId="ADAL" clId="{922A186F-C6A6-4D6F-9BD6-E5642A648B02}" dt="2022-10-13T16:02:18.333" v="3286"/>
          <ac:spMkLst>
            <pc:docMk/>
            <pc:sldMk cId="1608033380" sldId="279"/>
            <ac:spMk id="2" creationId="{E60FA754-810A-4AF0-A918-91E1EE4E4A6F}"/>
          </ac:spMkLst>
        </pc:spChg>
        <pc:spChg chg="add mod">
          <ac:chgData name="이형원" userId="9177c702-8b89-4be4-a456-962f1ff8ae28" providerId="ADAL" clId="{922A186F-C6A6-4D6F-9BD6-E5642A648B02}" dt="2022-10-13T16:03:26.052" v="3294" actId="1035"/>
          <ac:spMkLst>
            <pc:docMk/>
            <pc:sldMk cId="1608033380" sldId="279"/>
            <ac:spMk id="9" creationId="{24F27CCD-E6A5-40FB-ADC2-9B6E13EE5D7A}"/>
          </ac:spMkLst>
        </pc:spChg>
        <pc:spChg chg="add mod">
          <ac:chgData name="이형원" userId="9177c702-8b89-4be4-a456-962f1ff8ae28" providerId="ADAL" clId="{922A186F-C6A6-4D6F-9BD6-E5642A648B02}" dt="2022-10-13T16:03:34.870" v="3297" actId="14100"/>
          <ac:spMkLst>
            <pc:docMk/>
            <pc:sldMk cId="1608033380" sldId="279"/>
            <ac:spMk id="10" creationId="{17718109-298A-46FC-8986-3C6895CDDD2F}"/>
          </ac:spMkLst>
        </pc:spChg>
        <pc:picChg chg="add mod">
          <ac:chgData name="이형원" userId="9177c702-8b89-4be4-a456-962f1ff8ae28" providerId="ADAL" clId="{922A186F-C6A6-4D6F-9BD6-E5642A648B02}" dt="2022-10-13T16:02:55.897" v="3288" actId="1076"/>
          <ac:picMkLst>
            <pc:docMk/>
            <pc:sldMk cId="1608033380" sldId="279"/>
            <ac:picMk id="8" creationId="{E05F8CAA-C217-4733-B86B-5258A5CA6E38}"/>
          </ac:picMkLst>
        </pc:picChg>
      </pc:sldChg>
      <pc:sldChg chg="addSp modSp new mod">
        <pc:chgData name="이형원" userId="9177c702-8b89-4be4-a456-962f1ff8ae28" providerId="ADAL" clId="{922A186F-C6A6-4D6F-9BD6-E5642A648B02}" dt="2022-10-13T16:14:11.002" v="3601" actId="14100"/>
        <pc:sldMkLst>
          <pc:docMk/>
          <pc:sldMk cId="669244939" sldId="280"/>
        </pc:sldMkLst>
        <pc:spChg chg="mod">
          <ac:chgData name="이형원" userId="9177c702-8b89-4be4-a456-962f1ff8ae28" providerId="ADAL" clId="{922A186F-C6A6-4D6F-9BD6-E5642A648B02}" dt="2022-10-13T16:05:34.518" v="3338"/>
          <ac:spMkLst>
            <pc:docMk/>
            <pc:sldMk cId="669244939" sldId="280"/>
            <ac:spMk id="2" creationId="{C44AFFE0-E46A-4401-9BBF-CCDEB65662D3}"/>
          </ac:spMkLst>
        </pc:spChg>
        <pc:spChg chg="add mod">
          <ac:chgData name="이형원" userId="9177c702-8b89-4be4-a456-962f1ff8ae28" providerId="ADAL" clId="{922A186F-C6A6-4D6F-9BD6-E5642A648B02}" dt="2022-10-13T16:12:40.326" v="3525" actId="1076"/>
          <ac:spMkLst>
            <pc:docMk/>
            <pc:sldMk cId="669244939" sldId="280"/>
            <ac:spMk id="9" creationId="{98E68670-4CC0-4033-A7E2-63F9FB530A0A}"/>
          </ac:spMkLst>
        </pc:spChg>
        <pc:spChg chg="add mod">
          <ac:chgData name="이형원" userId="9177c702-8b89-4be4-a456-962f1ff8ae28" providerId="ADAL" clId="{922A186F-C6A6-4D6F-9BD6-E5642A648B02}" dt="2022-10-13T16:12:40.326" v="3525" actId="1076"/>
          <ac:spMkLst>
            <pc:docMk/>
            <pc:sldMk cId="669244939" sldId="280"/>
            <ac:spMk id="10" creationId="{3A18E115-A6BC-46D3-AF99-5617AC21370F}"/>
          </ac:spMkLst>
        </pc:spChg>
        <pc:spChg chg="add mod">
          <ac:chgData name="이형원" userId="9177c702-8b89-4be4-a456-962f1ff8ae28" providerId="ADAL" clId="{922A186F-C6A6-4D6F-9BD6-E5642A648B02}" dt="2022-10-13T16:12:40.326" v="3525" actId="1076"/>
          <ac:spMkLst>
            <pc:docMk/>
            <pc:sldMk cId="669244939" sldId="280"/>
            <ac:spMk id="13" creationId="{3202076A-FCF6-4667-B67E-30A36B0A9BD5}"/>
          </ac:spMkLst>
        </pc:spChg>
        <pc:spChg chg="add mod">
          <ac:chgData name="이형원" userId="9177c702-8b89-4be4-a456-962f1ff8ae28" providerId="ADAL" clId="{922A186F-C6A6-4D6F-9BD6-E5642A648B02}" dt="2022-10-13T16:13:30.296" v="3592" actId="14100"/>
          <ac:spMkLst>
            <pc:docMk/>
            <pc:sldMk cId="669244939" sldId="280"/>
            <ac:spMk id="16" creationId="{0FE3B0D8-CDBD-41FA-AE93-1C064159E62B}"/>
          </ac:spMkLst>
        </pc:spChg>
        <pc:spChg chg="add mod">
          <ac:chgData name="이형원" userId="9177c702-8b89-4be4-a456-962f1ff8ae28" providerId="ADAL" clId="{922A186F-C6A6-4D6F-9BD6-E5642A648B02}" dt="2022-10-13T16:13:51.774" v="3596" actId="14100"/>
          <ac:spMkLst>
            <pc:docMk/>
            <pc:sldMk cId="669244939" sldId="280"/>
            <ac:spMk id="17" creationId="{8C5DB581-1D86-4D11-BFC5-9FEF78F8C32F}"/>
          </ac:spMkLst>
        </pc:spChg>
        <pc:spChg chg="add mod">
          <ac:chgData name="이형원" userId="9177c702-8b89-4be4-a456-962f1ff8ae28" providerId="ADAL" clId="{922A186F-C6A6-4D6F-9BD6-E5642A648B02}" dt="2022-10-13T16:14:11.002" v="3601" actId="14100"/>
          <ac:spMkLst>
            <pc:docMk/>
            <pc:sldMk cId="669244939" sldId="280"/>
            <ac:spMk id="18" creationId="{2D3372E2-DDCF-45D5-8384-2E135E51FBEF}"/>
          </ac:spMkLst>
        </pc:spChg>
        <pc:picChg chg="add mod">
          <ac:chgData name="이형원" userId="9177c702-8b89-4be4-a456-962f1ff8ae28" providerId="ADAL" clId="{922A186F-C6A6-4D6F-9BD6-E5642A648B02}" dt="2022-10-13T16:12:40.326" v="3525" actId="1076"/>
          <ac:picMkLst>
            <pc:docMk/>
            <pc:sldMk cId="669244939" sldId="280"/>
            <ac:picMk id="8" creationId="{82CC1F69-B0AF-4E13-B964-4729724F20F7}"/>
          </ac:picMkLst>
        </pc:picChg>
        <pc:picChg chg="add mod">
          <ac:chgData name="이형원" userId="9177c702-8b89-4be4-a456-962f1ff8ae28" providerId="ADAL" clId="{922A186F-C6A6-4D6F-9BD6-E5642A648B02}" dt="2022-10-13T16:12:40.326" v="3525" actId="1076"/>
          <ac:picMkLst>
            <pc:docMk/>
            <pc:sldMk cId="669244939" sldId="280"/>
            <ac:picMk id="12" creationId="{6A98989B-345E-4ABD-A564-B026947D0DEB}"/>
          </ac:picMkLst>
        </pc:picChg>
        <pc:picChg chg="add mod">
          <ac:chgData name="이형원" userId="9177c702-8b89-4be4-a456-962f1ff8ae28" providerId="ADAL" clId="{922A186F-C6A6-4D6F-9BD6-E5642A648B02}" dt="2022-10-13T16:14:02.196" v="3600" actId="1076"/>
          <ac:picMkLst>
            <pc:docMk/>
            <pc:sldMk cId="669244939" sldId="280"/>
            <ac:picMk id="15" creationId="{B740D80B-6E21-4571-870D-24958C3E89D5}"/>
          </ac:picMkLst>
        </pc:picChg>
      </pc:sldChg>
      <pc:sldChg chg="addSp modSp new mod">
        <pc:chgData name="이형원" userId="9177c702-8b89-4be4-a456-962f1ff8ae28" providerId="ADAL" clId="{922A186F-C6A6-4D6F-9BD6-E5642A648B02}" dt="2022-10-13T16:19:24.527" v="3655" actId="14100"/>
        <pc:sldMkLst>
          <pc:docMk/>
          <pc:sldMk cId="1885909342" sldId="281"/>
        </pc:sldMkLst>
        <pc:spChg chg="mod">
          <ac:chgData name="이형원" userId="9177c702-8b89-4be4-a456-962f1ff8ae28" providerId="ADAL" clId="{922A186F-C6A6-4D6F-9BD6-E5642A648B02}" dt="2022-10-13T16:14:47.070" v="3638"/>
          <ac:spMkLst>
            <pc:docMk/>
            <pc:sldMk cId="1885909342" sldId="281"/>
            <ac:spMk id="2" creationId="{90E1E660-3FDB-449E-9819-77ABAAB9AD56}"/>
          </ac:spMkLst>
        </pc:spChg>
        <pc:spChg chg="add mod">
          <ac:chgData name="이형원" userId="9177c702-8b89-4be4-a456-962f1ff8ae28" providerId="ADAL" clId="{922A186F-C6A6-4D6F-9BD6-E5642A648B02}" dt="2022-10-13T16:18:58.385" v="3648" actId="14100"/>
          <ac:spMkLst>
            <pc:docMk/>
            <pc:sldMk cId="1885909342" sldId="281"/>
            <ac:spMk id="11" creationId="{0699D8BE-993A-4550-99CB-F0D753E81036}"/>
          </ac:spMkLst>
        </pc:spChg>
        <pc:picChg chg="add mod">
          <ac:chgData name="이형원" userId="9177c702-8b89-4be4-a456-962f1ff8ae28" providerId="ADAL" clId="{922A186F-C6A6-4D6F-9BD6-E5642A648B02}" dt="2022-10-13T16:18:35.811" v="3644" actId="1076"/>
          <ac:picMkLst>
            <pc:docMk/>
            <pc:sldMk cId="1885909342" sldId="281"/>
            <ac:picMk id="8" creationId="{555F1CDD-A630-47EE-85B3-D4779471031B}"/>
          </ac:picMkLst>
        </pc:picChg>
        <pc:picChg chg="add mod">
          <ac:chgData name="이형원" userId="9177c702-8b89-4be4-a456-962f1ff8ae28" providerId="ADAL" clId="{922A186F-C6A6-4D6F-9BD6-E5642A648B02}" dt="2022-10-13T16:19:09.483" v="3652" actId="1037"/>
          <ac:picMkLst>
            <pc:docMk/>
            <pc:sldMk cId="1885909342" sldId="281"/>
            <ac:picMk id="10" creationId="{213B73A5-8ECC-4144-8C06-B610569751DD}"/>
          </ac:picMkLst>
        </pc:picChg>
        <pc:cxnChg chg="add mod">
          <ac:chgData name="이형원" userId="9177c702-8b89-4be4-a456-962f1ff8ae28" providerId="ADAL" clId="{922A186F-C6A6-4D6F-9BD6-E5642A648B02}" dt="2022-10-13T16:19:24.527" v="3655" actId="14100"/>
          <ac:cxnSpMkLst>
            <pc:docMk/>
            <pc:sldMk cId="1885909342" sldId="281"/>
            <ac:cxnSpMk id="12" creationId="{4FDE3417-6EE5-45E1-BD27-5F9200583EC7}"/>
          </ac:cxnSpMkLst>
        </pc:cxnChg>
      </pc:sldChg>
      <pc:sldChg chg="addSp delSp modSp add mod">
        <pc:chgData name="이형원" userId="9177c702-8b89-4be4-a456-962f1ff8ae28" providerId="ADAL" clId="{922A186F-C6A6-4D6F-9BD6-E5642A648B02}" dt="2022-10-13T16:22:43.304" v="3689"/>
        <pc:sldMkLst>
          <pc:docMk/>
          <pc:sldMk cId="794172201" sldId="282"/>
        </pc:sldMkLst>
        <pc:spChg chg="mod">
          <ac:chgData name="이형원" userId="9177c702-8b89-4be4-a456-962f1ff8ae28" providerId="ADAL" clId="{922A186F-C6A6-4D6F-9BD6-E5642A648B02}" dt="2022-10-13T16:19:43.093" v="3659" actId="14100"/>
          <ac:spMkLst>
            <pc:docMk/>
            <pc:sldMk cId="794172201" sldId="282"/>
            <ac:spMk id="11" creationId="{0699D8BE-993A-4550-99CB-F0D753E81036}"/>
          </ac:spMkLst>
        </pc:spChg>
        <pc:picChg chg="del">
          <ac:chgData name="이형원" userId="9177c702-8b89-4be4-a456-962f1ff8ae28" providerId="ADAL" clId="{922A186F-C6A6-4D6F-9BD6-E5642A648B02}" dt="2022-10-13T16:19:46.509" v="3660" actId="478"/>
          <ac:picMkLst>
            <pc:docMk/>
            <pc:sldMk cId="794172201" sldId="282"/>
            <ac:picMk id="10" creationId="{213B73A5-8ECC-4144-8C06-B610569751DD}"/>
          </ac:picMkLst>
        </pc:picChg>
        <pc:picChg chg="add mod">
          <ac:chgData name="이형원" userId="9177c702-8b89-4be4-a456-962f1ff8ae28" providerId="ADAL" clId="{922A186F-C6A6-4D6F-9BD6-E5642A648B02}" dt="2022-10-13T16:20:55.872" v="3670" actId="1076"/>
          <ac:picMkLst>
            <pc:docMk/>
            <pc:sldMk cId="794172201" sldId="282"/>
            <ac:picMk id="16" creationId="{DCBF361B-6205-4150-B4F3-4514501F5131}"/>
          </ac:picMkLst>
        </pc:picChg>
        <pc:cxnChg chg="del mod">
          <ac:chgData name="이형원" userId="9177c702-8b89-4be4-a456-962f1ff8ae28" providerId="ADAL" clId="{922A186F-C6A6-4D6F-9BD6-E5642A648B02}" dt="2022-10-13T16:22:42.927" v="3688" actId="21"/>
          <ac:cxnSpMkLst>
            <pc:docMk/>
            <pc:sldMk cId="794172201" sldId="282"/>
            <ac:cxnSpMk id="12" creationId="{4FDE3417-6EE5-45E1-BD27-5F9200583EC7}"/>
          </ac:cxnSpMkLst>
        </pc:cxnChg>
        <pc:cxnChg chg="add mod">
          <ac:chgData name="이형원" userId="9177c702-8b89-4be4-a456-962f1ff8ae28" providerId="ADAL" clId="{922A186F-C6A6-4D6F-9BD6-E5642A648B02}" dt="2022-10-13T16:22:43.304" v="3689"/>
          <ac:cxnSpMkLst>
            <pc:docMk/>
            <pc:sldMk cId="794172201" sldId="282"/>
            <ac:cxnSpMk id="19" creationId="{1BE21BCA-7B97-43C4-94BC-20E4D3BBDACB}"/>
          </ac:cxnSpMkLst>
        </pc:cxnChg>
      </pc:sldChg>
      <pc:sldChg chg="addSp delSp modSp add mod">
        <pc:chgData name="이형원" userId="9177c702-8b89-4be4-a456-962f1ff8ae28" providerId="ADAL" clId="{922A186F-C6A6-4D6F-9BD6-E5642A648B02}" dt="2022-10-13T16:22:38.421" v="3687" actId="14100"/>
        <pc:sldMkLst>
          <pc:docMk/>
          <pc:sldMk cId="3527937446" sldId="283"/>
        </pc:sldMkLst>
        <pc:spChg chg="mod">
          <ac:chgData name="이형원" userId="9177c702-8b89-4be4-a456-962f1ff8ae28" providerId="ADAL" clId="{922A186F-C6A6-4D6F-9BD6-E5642A648B02}" dt="2022-10-13T16:21:35.528" v="3675" actId="14100"/>
          <ac:spMkLst>
            <pc:docMk/>
            <pc:sldMk cId="3527937446" sldId="283"/>
            <ac:spMk id="11" creationId="{0699D8BE-993A-4550-99CB-F0D753E81036}"/>
          </ac:spMkLst>
        </pc:spChg>
        <pc:picChg chg="add mod">
          <ac:chgData name="이형원" userId="9177c702-8b89-4be4-a456-962f1ff8ae28" providerId="ADAL" clId="{922A186F-C6A6-4D6F-9BD6-E5642A648B02}" dt="2022-10-13T16:22:25.801" v="3683" actId="208"/>
          <ac:picMkLst>
            <pc:docMk/>
            <pc:sldMk cId="3527937446" sldId="283"/>
            <ac:picMk id="10" creationId="{EC22F410-5C24-4A56-A688-5BFC91619F8D}"/>
          </ac:picMkLst>
        </pc:picChg>
        <pc:picChg chg="del">
          <ac:chgData name="이형원" userId="9177c702-8b89-4be4-a456-962f1ff8ae28" providerId="ADAL" clId="{922A186F-C6A6-4D6F-9BD6-E5642A648B02}" dt="2022-10-13T16:21:42.962" v="3678" actId="478"/>
          <ac:picMkLst>
            <pc:docMk/>
            <pc:sldMk cId="3527937446" sldId="283"/>
            <ac:picMk id="16" creationId="{DCBF361B-6205-4150-B4F3-4514501F5131}"/>
          </ac:picMkLst>
        </pc:picChg>
        <pc:cxnChg chg="del mod">
          <ac:chgData name="이형원" userId="9177c702-8b89-4be4-a456-962f1ff8ae28" providerId="ADAL" clId="{922A186F-C6A6-4D6F-9BD6-E5642A648B02}" dt="2022-10-13T16:22:31.197" v="3684" actId="21"/>
          <ac:cxnSpMkLst>
            <pc:docMk/>
            <pc:sldMk cId="3527937446" sldId="283"/>
            <ac:cxnSpMk id="12" creationId="{4FDE3417-6EE5-45E1-BD27-5F9200583EC7}"/>
          </ac:cxnSpMkLst>
        </pc:cxnChg>
        <pc:cxnChg chg="add mod">
          <ac:chgData name="이형원" userId="9177c702-8b89-4be4-a456-962f1ff8ae28" providerId="ADAL" clId="{922A186F-C6A6-4D6F-9BD6-E5642A648B02}" dt="2022-10-13T16:22:38.421" v="3687" actId="14100"/>
          <ac:cxnSpMkLst>
            <pc:docMk/>
            <pc:sldMk cId="3527937446" sldId="283"/>
            <ac:cxnSpMk id="14" creationId="{E74595A5-8751-48C9-8232-FF66868DCEE3}"/>
          </ac:cxnSpMkLst>
        </pc:cxnChg>
      </pc:sldChg>
      <pc:sldChg chg="addSp modSp new mod">
        <pc:chgData name="이형원" userId="9177c702-8b89-4be4-a456-962f1ff8ae28" providerId="ADAL" clId="{922A186F-C6A6-4D6F-9BD6-E5642A648B02}" dt="2022-10-13T16:26:32.106" v="3815" actId="1076"/>
        <pc:sldMkLst>
          <pc:docMk/>
          <pc:sldMk cId="1089639219" sldId="284"/>
        </pc:sldMkLst>
        <pc:spChg chg="mod">
          <ac:chgData name="이형원" userId="9177c702-8b89-4be4-a456-962f1ff8ae28" providerId="ADAL" clId="{922A186F-C6A6-4D6F-9BD6-E5642A648B02}" dt="2022-10-13T16:24:05.511" v="3727"/>
          <ac:spMkLst>
            <pc:docMk/>
            <pc:sldMk cId="1089639219" sldId="284"/>
            <ac:spMk id="2" creationId="{E9D0C0E3-5049-45B8-8784-FD6911FEEF97}"/>
          </ac:spMkLst>
        </pc:spChg>
        <pc:spChg chg="add mod">
          <ac:chgData name="이형원" userId="9177c702-8b89-4be4-a456-962f1ff8ae28" providerId="ADAL" clId="{922A186F-C6A6-4D6F-9BD6-E5642A648B02}" dt="2022-10-13T16:25:06.592" v="3731" actId="1076"/>
          <ac:spMkLst>
            <pc:docMk/>
            <pc:sldMk cId="1089639219" sldId="284"/>
            <ac:spMk id="9" creationId="{139A3EB5-5A6D-48D2-9C82-12F1C578FDB6}"/>
          </ac:spMkLst>
        </pc:spChg>
        <pc:spChg chg="add mod">
          <ac:chgData name="이형원" userId="9177c702-8b89-4be4-a456-962f1ff8ae28" providerId="ADAL" clId="{922A186F-C6A6-4D6F-9BD6-E5642A648B02}" dt="2022-10-13T16:25:24.089" v="3735" actId="14100"/>
          <ac:spMkLst>
            <pc:docMk/>
            <pc:sldMk cId="1089639219" sldId="284"/>
            <ac:spMk id="10" creationId="{590EFBF3-1EE3-421C-8116-62B9B433763A}"/>
          </ac:spMkLst>
        </pc:spChg>
        <pc:spChg chg="add mod">
          <ac:chgData name="이형원" userId="9177c702-8b89-4be4-a456-962f1ff8ae28" providerId="ADAL" clId="{922A186F-C6A6-4D6F-9BD6-E5642A648B02}" dt="2022-10-13T16:26:32.106" v="3815" actId="1076"/>
          <ac:spMkLst>
            <pc:docMk/>
            <pc:sldMk cId="1089639219" sldId="284"/>
            <ac:spMk id="11" creationId="{AD06D107-5FD1-465D-971D-A32BC254B2F4}"/>
          </ac:spMkLst>
        </pc:spChg>
        <pc:picChg chg="add mod">
          <ac:chgData name="이형원" userId="9177c702-8b89-4be4-a456-962f1ff8ae28" providerId="ADAL" clId="{922A186F-C6A6-4D6F-9BD6-E5642A648B02}" dt="2022-10-13T16:24:46.073" v="3729" actId="1076"/>
          <ac:picMkLst>
            <pc:docMk/>
            <pc:sldMk cId="1089639219" sldId="284"/>
            <ac:picMk id="8" creationId="{D853F2C0-3A9C-4906-8B1C-9AED4C2E421C}"/>
          </ac:picMkLst>
        </pc:picChg>
      </pc:sldChg>
      <pc:sldChg chg="addSp modSp new mod">
        <pc:chgData name="이형원" userId="9177c702-8b89-4be4-a456-962f1ff8ae28" providerId="ADAL" clId="{922A186F-C6A6-4D6F-9BD6-E5642A648B02}" dt="2022-10-13T16:35:13.282" v="3930" actId="14100"/>
        <pc:sldMkLst>
          <pc:docMk/>
          <pc:sldMk cId="3757540167" sldId="285"/>
        </pc:sldMkLst>
        <pc:spChg chg="mod">
          <ac:chgData name="이형원" userId="9177c702-8b89-4be4-a456-962f1ff8ae28" providerId="ADAL" clId="{922A186F-C6A6-4D6F-9BD6-E5642A648B02}" dt="2022-10-13T16:28:10.281" v="3850"/>
          <ac:spMkLst>
            <pc:docMk/>
            <pc:sldMk cId="3757540167" sldId="285"/>
            <ac:spMk id="2" creationId="{54C84E04-93EF-4BB6-91F5-EB44F5FC841B}"/>
          </ac:spMkLst>
        </pc:spChg>
        <pc:spChg chg="add mod">
          <ac:chgData name="이형원" userId="9177c702-8b89-4be4-a456-962f1ff8ae28" providerId="ADAL" clId="{922A186F-C6A6-4D6F-9BD6-E5642A648B02}" dt="2022-10-13T16:28:56.296" v="3857" actId="14100"/>
          <ac:spMkLst>
            <pc:docMk/>
            <pc:sldMk cId="3757540167" sldId="285"/>
            <ac:spMk id="9" creationId="{0B9E18E8-D060-4E1B-B295-600F0C803EE6}"/>
          </ac:spMkLst>
        </pc:spChg>
        <pc:spChg chg="add mod">
          <ac:chgData name="이형원" userId="9177c702-8b89-4be4-a456-962f1ff8ae28" providerId="ADAL" clId="{922A186F-C6A6-4D6F-9BD6-E5642A648B02}" dt="2022-10-13T16:29:33.198" v="3926" actId="20577"/>
          <ac:spMkLst>
            <pc:docMk/>
            <pc:sldMk cId="3757540167" sldId="285"/>
            <ac:spMk id="10" creationId="{1D8E17E8-4A6B-4436-8C4A-CDC23588F819}"/>
          </ac:spMkLst>
        </pc:spChg>
        <pc:picChg chg="add mod">
          <ac:chgData name="이형원" userId="9177c702-8b89-4be4-a456-962f1ff8ae28" providerId="ADAL" clId="{922A186F-C6A6-4D6F-9BD6-E5642A648B02}" dt="2022-10-13T16:28:39.016" v="3854" actId="1076"/>
          <ac:picMkLst>
            <pc:docMk/>
            <pc:sldMk cId="3757540167" sldId="285"/>
            <ac:picMk id="8" creationId="{946E0A75-263D-4EF1-91AD-1762F4E6FE22}"/>
          </ac:picMkLst>
        </pc:picChg>
        <pc:picChg chg="add mod">
          <ac:chgData name="이형원" userId="9177c702-8b89-4be4-a456-962f1ff8ae28" providerId="ADAL" clId="{922A186F-C6A6-4D6F-9BD6-E5642A648B02}" dt="2022-10-13T16:35:13.282" v="3930" actId="14100"/>
          <ac:picMkLst>
            <pc:docMk/>
            <pc:sldMk cId="3757540167" sldId="285"/>
            <ac:picMk id="12" creationId="{4B928EC6-E413-4FC6-886B-45B55F4C943B}"/>
          </ac:picMkLst>
        </pc:picChg>
      </pc:sldChg>
      <pc:sldChg chg="modSp new mod">
        <pc:chgData name="이형원" userId="9177c702-8b89-4be4-a456-962f1ff8ae28" providerId="ADAL" clId="{922A186F-C6A6-4D6F-9BD6-E5642A648B02}" dt="2022-10-13T16:39:39.816" v="4240" actId="255"/>
        <pc:sldMkLst>
          <pc:docMk/>
          <pc:sldMk cId="1362550211" sldId="286"/>
        </pc:sldMkLst>
        <pc:spChg chg="mod">
          <ac:chgData name="이형원" userId="9177c702-8b89-4be4-a456-962f1ff8ae28" providerId="ADAL" clId="{922A186F-C6A6-4D6F-9BD6-E5642A648B02}" dt="2022-10-13T16:35:31.439" v="3961"/>
          <ac:spMkLst>
            <pc:docMk/>
            <pc:sldMk cId="1362550211" sldId="286"/>
            <ac:spMk id="2" creationId="{03810C64-5728-4A1C-9C50-3A906F2CE170}"/>
          </ac:spMkLst>
        </pc:spChg>
        <pc:spChg chg="mod">
          <ac:chgData name="이형원" userId="9177c702-8b89-4be4-a456-962f1ff8ae28" providerId="ADAL" clId="{922A186F-C6A6-4D6F-9BD6-E5642A648B02}" dt="2022-10-13T16:39:39.816" v="4240" actId="255"/>
          <ac:spMkLst>
            <pc:docMk/>
            <pc:sldMk cId="1362550211" sldId="286"/>
            <ac:spMk id="3" creationId="{F4B1761F-6A4E-4D8E-A177-7950855983EA}"/>
          </ac:spMkLst>
        </pc:spChg>
      </pc:sldChg>
      <pc:sldChg chg="addSp modSp new mod">
        <pc:chgData name="이형원" userId="9177c702-8b89-4be4-a456-962f1ff8ae28" providerId="ADAL" clId="{922A186F-C6A6-4D6F-9BD6-E5642A648B02}" dt="2022-10-13T16:41:40.582" v="4244" actId="14100"/>
        <pc:sldMkLst>
          <pc:docMk/>
          <pc:sldMk cId="1540953144" sldId="287"/>
        </pc:sldMkLst>
        <pc:picChg chg="add mod">
          <ac:chgData name="이형원" userId="9177c702-8b89-4be4-a456-962f1ff8ae28" providerId="ADAL" clId="{922A186F-C6A6-4D6F-9BD6-E5642A648B02}" dt="2022-10-13T16:41:40.582" v="4244" actId="14100"/>
          <ac:picMkLst>
            <pc:docMk/>
            <pc:sldMk cId="1540953144" sldId="287"/>
            <ac:picMk id="8" creationId="{D23CE3EE-076A-4537-9D62-A354B353B503}"/>
          </ac:picMkLst>
        </pc:picChg>
      </pc:sldChg>
      <pc:sldChg chg="modSp new mod">
        <pc:chgData name="이형원" userId="9177c702-8b89-4be4-a456-962f1ff8ae28" providerId="ADAL" clId="{922A186F-C6A6-4D6F-9BD6-E5642A648B02}" dt="2022-10-13T16:46:20.773" v="4488" actId="20577"/>
        <pc:sldMkLst>
          <pc:docMk/>
          <pc:sldMk cId="1271226280" sldId="288"/>
        </pc:sldMkLst>
        <pc:spChg chg="mod">
          <ac:chgData name="이형원" userId="9177c702-8b89-4be4-a456-962f1ff8ae28" providerId="ADAL" clId="{922A186F-C6A6-4D6F-9BD6-E5642A648B02}" dt="2022-10-13T16:43:10.120" v="4258"/>
          <ac:spMkLst>
            <pc:docMk/>
            <pc:sldMk cId="1271226280" sldId="288"/>
            <ac:spMk id="2" creationId="{F1D4B59F-67E8-4E68-A2AE-4E472253C56C}"/>
          </ac:spMkLst>
        </pc:spChg>
        <pc:spChg chg="mod">
          <ac:chgData name="이형원" userId="9177c702-8b89-4be4-a456-962f1ff8ae28" providerId="ADAL" clId="{922A186F-C6A6-4D6F-9BD6-E5642A648B02}" dt="2022-10-13T16:46:20.773" v="4488" actId="20577"/>
          <ac:spMkLst>
            <pc:docMk/>
            <pc:sldMk cId="1271226280" sldId="288"/>
            <ac:spMk id="3" creationId="{EB6DEB65-1371-4F42-96DC-BFD3D8C3DF75}"/>
          </ac:spMkLst>
        </pc:spChg>
      </pc:sldChg>
      <pc:sldChg chg="new">
        <pc:chgData name="이형원" userId="9177c702-8b89-4be4-a456-962f1ff8ae28" providerId="ADAL" clId="{922A186F-C6A6-4D6F-9BD6-E5642A648B02}" dt="2022-10-13T16:47:38.500" v="4489" actId="680"/>
        <pc:sldMkLst>
          <pc:docMk/>
          <pc:sldMk cId="443938866" sldId="289"/>
        </pc:sldMkLst>
      </pc:sldChg>
      <pc:sldChg chg="del">
        <pc:chgData name="이형원" userId="9177c702-8b89-4be4-a456-962f1ff8ae28" providerId="ADAL" clId="{922A186F-C6A6-4D6F-9BD6-E5642A648B02}" dt="2022-10-13T13:12:24.098" v="24" actId="47"/>
        <pc:sldMkLst>
          <pc:docMk/>
          <pc:sldMk cId="711736540" sldId="431"/>
        </pc:sldMkLst>
      </pc:sldChg>
      <pc:sldChg chg="del">
        <pc:chgData name="이형원" userId="9177c702-8b89-4be4-a456-962f1ff8ae28" providerId="ADAL" clId="{922A186F-C6A6-4D6F-9BD6-E5642A648B02}" dt="2022-10-13T13:12:25.166" v="25" actId="47"/>
        <pc:sldMkLst>
          <pc:docMk/>
          <pc:sldMk cId="3503389171" sldId="432"/>
        </pc:sldMkLst>
      </pc:sldChg>
    </pc:docChg>
  </pc:docChgLst>
  <pc:docChgLst>
    <pc:chgData name="이형원" userId="9177c702-8b89-4be4-a456-962f1ff8ae28" providerId="ADAL" clId="{3B70A4DD-A83F-474C-9D95-25EDBC34182A}"/>
    <pc:docChg chg="custSel addSld delSld modSld">
      <pc:chgData name="이형원" userId="9177c702-8b89-4be4-a456-962f1ff8ae28" providerId="ADAL" clId="{3B70A4DD-A83F-474C-9D95-25EDBC34182A}" dt="2022-10-14T04:18:07.740" v="193" actId="1076"/>
      <pc:docMkLst>
        <pc:docMk/>
      </pc:docMkLst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2490108704" sldId="267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2773724282" sldId="267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2542946631" sldId="268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2756347525" sldId="268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3029220116" sldId="269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3896185662" sldId="269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31584620" sldId="270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1011374335" sldId="270"/>
        </pc:sldMkLst>
      </pc:sldChg>
      <pc:sldChg chg="del">
        <pc:chgData name="이형원" userId="9177c702-8b89-4be4-a456-962f1ff8ae28" providerId="ADAL" clId="{3B70A4DD-A83F-474C-9D95-25EDBC34182A}" dt="2022-10-14T02:16:53.322" v="27" actId="2696"/>
        <pc:sldMkLst>
          <pc:docMk/>
          <pc:sldMk cId="2027902969" sldId="271"/>
        </pc:sldMkLst>
      </pc:sldChg>
      <pc:sldChg chg="add">
        <pc:chgData name="이형원" userId="9177c702-8b89-4be4-a456-962f1ff8ae28" providerId="ADAL" clId="{3B70A4DD-A83F-474C-9D95-25EDBC34182A}" dt="2022-10-14T02:17:04.379" v="28"/>
        <pc:sldMkLst>
          <pc:docMk/>
          <pc:sldMk cId="3112150363" sldId="271"/>
        </pc:sldMkLst>
      </pc:sldChg>
      <pc:sldChg chg="addSp delSp modSp new mod">
        <pc:chgData name="이형원" userId="9177c702-8b89-4be4-a456-962f1ff8ae28" providerId="ADAL" clId="{3B70A4DD-A83F-474C-9D95-25EDBC34182A}" dt="2022-10-14T04:18:07.740" v="193" actId="1076"/>
        <pc:sldMkLst>
          <pc:docMk/>
          <pc:sldMk cId="4249009823" sldId="290"/>
        </pc:sldMkLst>
        <pc:spChg chg="mod">
          <ac:chgData name="이형원" userId="9177c702-8b89-4be4-a456-962f1ff8ae28" providerId="ADAL" clId="{3B70A4DD-A83F-474C-9D95-25EDBC34182A}" dt="2022-10-14T02:15:53.624" v="26" actId="20577"/>
          <ac:spMkLst>
            <pc:docMk/>
            <pc:sldMk cId="4249009823" sldId="290"/>
            <ac:spMk id="2" creationId="{74867F43-15DC-880B-80C6-6BD106715874}"/>
          </ac:spMkLst>
        </pc:spChg>
        <pc:spChg chg="del">
          <ac:chgData name="이형원" userId="9177c702-8b89-4be4-a456-962f1ff8ae28" providerId="ADAL" clId="{3B70A4DD-A83F-474C-9D95-25EDBC34182A}" dt="2022-10-14T04:06:15.552" v="29" actId="931"/>
          <ac:spMkLst>
            <pc:docMk/>
            <pc:sldMk cId="4249009823" sldId="290"/>
            <ac:spMk id="3" creationId="{814FBDBA-E6EF-10D2-F60D-FCAC457DEAF8}"/>
          </ac:spMkLst>
        </pc:spChg>
        <pc:spChg chg="add mod">
          <ac:chgData name="이형원" userId="9177c702-8b89-4be4-a456-962f1ff8ae28" providerId="ADAL" clId="{3B70A4DD-A83F-474C-9D95-25EDBC34182A}" dt="2022-10-14T04:10:14.158" v="44" actId="1076"/>
          <ac:spMkLst>
            <pc:docMk/>
            <pc:sldMk cId="4249009823" sldId="290"/>
            <ac:spMk id="9" creationId="{3F25171E-E636-A4DC-E77F-559C1797C58E}"/>
          </ac:spMkLst>
        </pc:spChg>
        <pc:spChg chg="add mod">
          <ac:chgData name="이형원" userId="9177c702-8b89-4be4-a456-962f1ff8ae28" providerId="ADAL" clId="{3B70A4DD-A83F-474C-9D95-25EDBC34182A}" dt="2022-10-14T04:12:04.103" v="62" actId="20577"/>
          <ac:spMkLst>
            <pc:docMk/>
            <pc:sldMk cId="4249009823" sldId="290"/>
            <ac:spMk id="14" creationId="{9CD3F88E-3D69-881F-717F-F2B0EBDB28C7}"/>
          </ac:spMkLst>
        </pc:spChg>
        <pc:spChg chg="add mod">
          <ac:chgData name="이형원" userId="9177c702-8b89-4be4-a456-962f1ff8ae28" providerId="ADAL" clId="{3B70A4DD-A83F-474C-9D95-25EDBC34182A}" dt="2022-10-14T04:12:11.034" v="64" actId="1076"/>
          <ac:spMkLst>
            <pc:docMk/>
            <pc:sldMk cId="4249009823" sldId="290"/>
            <ac:spMk id="15" creationId="{69237B09-D6EC-7586-147E-79A496783D50}"/>
          </ac:spMkLst>
        </pc:spChg>
        <pc:spChg chg="add mod">
          <ac:chgData name="이형원" userId="9177c702-8b89-4be4-a456-962f1ff8ae28" providerId="ADAL" clId="{3B70A4DD-A83F-474C-9D95-25EDBC34182A}" dt="2022-10-14T04:12:16.006" v="66" actId="1076"/>
          <ac:spMkLst>
            <pc:docMk/>
            <pc:sldMk cId="4249009823" sldId="290"/>
            <ac:spMk id="16" creationId="{AF0BC870-6C6D-6FA7-474B-E07AAE1B9406}"/>
          </ac:spMkLst>
        </pc:spChg>
        <pc:spChg chg="add mod">
          <ac:chgData name="이형원" userId="9177c702-8b89-4be4-a456-962f1ff8ae28" providerId="ADAL" clId="{3B70A4DD-A83F-474C-9D95-25EDBC34182A}" dt="2022-10-14T04:12:50.717" v="85" actId="1076"/>
          <ac:spMkLst>
            <pc:docMk/>
            <pc:sldMk cId="4249009823" sldId="290"/>
            <ac:spMk id="17" creationId="{B73091B1-9739-DFEB-6BFB-A5EAB5B7DAC0}"/>
          </ac:spMkLst>
        </pc:spChg>
        <pc:spChg chg="add mod">
          <ac:chgData name="이형원" userId="9177c702-8b89-4be4-a456-962f1ff8ae28" providerId="ADAL" clId="{3B70A4DD-A83F-474C-9D95-25EDBC34182A}" dt="2022-10-14T04:13:27.888" v="90" actId="207"/>
          <ac:spMkLst>
            <pc:docMk/>
            <pc:sldMk cId="4249009823" sldId="290"/>
            <ac:spMk id="18" creationId="{41F6CF99-4899-7235-BD64-D8C77019E613}"/>
          </ac:spMkLst>
        </pc:spChg>
        <pc:spChg chg="add mod">
          <ac:chgData name="이형원" userId="9177c702-8b89-4be4-a456-962f1ff8ae28" providerId="ADAL" clId="{3B70A4DD-A83F-474C-9D95-25EDBC34182A}" dt="2022-10-14T04:14:06.974" v="100" actId="1076"/>
          <ac:spMkLst>
            <pc:docMk/>
            <pc:sldMk cId="4249009823" sldId="290"/>
            <ac:spMk id="19" creationId="{44C8CCFC-D681-3AA0-C2B3-B1B0FE5DA6E7}"/>
          </ac:spMkLst>
        </pc:spChg>
        <pc:spChg chg="add mod">
          <ac:chgData name="이형원" userId="9177c702-8b89-4be4-a456-962f1ff8ae28" providerId="ADAL" clId="{3B70A4DD-A83F-474C-9D95-25EDBC34182A}" dt="2022-10-14T04:14:27.510" v="104" actId="207"/>
          <ac:spMkLst>
            <pc:docMk/>
            <pc:sldMk cId="4249009823" sldId="290"/>
            <ac:spMk id="20" creationId="{877901B3-DD3C-0DF5-59C8-C3057441B47C}"/>
          </ac:spMkLst>
        </pc:spChg>
        <pc:spChg chg="add mod">
          <ac:chgData name="이형원" userId="9177c702-8b89-4be4-a456-962f1ff8ae28" providerId="ADAL" clId="{3B70A4DD-A83F-474C-9D95-25EDBC34182A}" dt="2022-10-14T04:15:01.917" v="129" actId="1076"/>
          <ac:spMkLst>
            <pc:docMk/>
            <pc:sldMk cId="4249009823" sldId="290"/>
            <ac:spMk id="21" creationId="{D7F2F71B-1710-786F-7332-9E8868E2DD07}"/>
          </ac:spMkLst>
        </pc:spChg>
        <pc:spChg chg="add del mod">
          <ac:chgData name="이형원" userId="9177c702-8b89-4be4-a456-962f1ff8ae28" providerId="ADAL" clId="{3B70A4DD-A83F-474C-9D95-25EDBC34182A}" dt="2022-10-14T04:16:50.661" v="155" actId="21"/>
          <ac:spMkLst>
            <pc:docMk/>
            <pc:sldMk cId="4249009823" sldId="290"/>
            <ac:spMk id="22" creationId="{373E3757-2853-6630-B6D4-9B1BC248D158}"/>
          </ac:spMkLst>
        </pc:spChg>
        <pc:spChg chg="add mod">
          <ac:chgData name="이형원" userId="9177c702-8b89-4be4-a456-962f1ff8ae28" providerId="ADAL" clId="{3B70A4DD-A83F-474C-9D95-25EDBC34182A}" dt="2022-10-14T04:15:24.474" v="134" actId="1076"/>
          <ac:spMkLst>
            <pc:docMk/>
            <pc:sldMk cId="4249009823" sldId="290"/>
            <ac:spMk id="23" creationId="{6466A427-18D4-DF2A-04A0-AA2A6FB361DD}"/>
          </ac:spMkLst>
        </pc:spChg>
        <pc:spChg chg="add mod">
          <ac:chgData name="이형원" userId="9177c702-8b89-4be4-a456-962f1ff8ae28" providerId="ADAL" clId="{3B70A4DD-A83F-474C-9D95-25EDBC34182A}" dt="2022-10-14T04:15:55.447" v="141" actId="207"/>
          <ac:spMkLst>
            <pc:docMk/>
            <pc:sldMk cId="4249009823" sldId="290"/>
            <ac:spMk id="24" creationId="{A1EAAB91-0E4D-12C7-A963-ADCA66C141AF}"/>
          </ac:spMkLst>
        </pc:spChg>
        <pc:spChg chg="add mod">
          <ac:chgData name="이형원" userId="9177c702-8b89-4be4-a456-962f1ff8ae28" providerId="ADAL" clId="{3B70A4DD-A83F-474C-9D95-25EDBC34182A}" dt="2022-10-14T04:16:20.224" v="145" actId="207"/>
          <ac:spMkLst>
            <pc:docMk/>
            <pc:sldMk cId="4249009823" sldId="290"/>
            <ac:spMk id="25" creationId="{8D161EE8-946A-1A60-BB09-CF81A8F2123E}"/>
          </ac:spMkLst>
        </pc:spChg>
        <pc:spChg chg="add mod">
          <ac:chgData name="이형원" userId="9177c702-8b89-4be4-a456-962f1ff8ae28" providerId="ADAL" clId="{3B70A4DD-A83F-474C-9D95-25EDBC34182A}" dt="2022-10-14T04:16:45.489" v="154" actId="1076"/>
          <ac:spMkLst>
            <pc:docMk/>
            <pc:sldMk cId="4249009823" sldId="290"/>
            <ac:spMk id="26" creationId="{28F12926-7F65-8FF8-4DD9-8E5D091FA7CB}"/>
          </ac:spMkLst>
        </pc:spChg>
        <pc:spChg chg="add mod">
          <ac:chgData name="이형원" userId="9177c702-8b89-4be4-a456-962f1ff8ae28" providerId="ADAL" clId="{3B70A4DD-A83F-474C-9D95-25EDBC34182A}" dt="2022-10-14T04:16:56.062" v="157" actId="1076"/>
          <ac:spMkLst>
            <pc:docMk/>
            <pc:sldMk cId="4249009823" sldId="290"/>
            <ac:spMk id="27" creationId="{1E2D0CF5-E09E-6FCD-AB0F-2D0E4D43AE23}"/>
          </ac:spMkLst>
        </pc:spChg>
        <pc:spChg chg="add mod">
          <ac:chgData name="이형원" userId="9177c702-8b89-4be4-a456-962f1ff8ae28" providerId="ADAL" clId="{3B70A4DD-A83F-474C-9D95-25EDBC34182A}" dt="2022-10-14T04:17:28.996" v="161" actId="207"/>
          <ac:spMkLst>
            <pc:docMk/>
            <pc:sldMk cId="4249009823" sldId="290"/>
            <ac:spMk id="28" creationId="{83597F5F-692C-40D3-2B9D-F1610AC149C3}"/>
          </ac:spMkLst>
        </pc:spChg>
        <pc:spChg chg="add mod">
          <ac:chgData name="이형원" userId="9177c702-8b89-4be4-a456-962f1ff8ae28" providerId="ADAL" clId="{3B70A4DD-A83F-474C-9D95-25EDBC34182A}" dt="2022-10-14T04:17:34.809" v="163" actId="1076"/>
          <ac:spMkLst>
            <pc:docMk/>
            <pc:sldMk cId="4249009823" sldId="290"/>
            <ac:spMk id="29" creationId="{1FF92017-CCD2-F74C-BB51-459EF35500DE}"/>
          </ac:spMkLst>
        </pc:spChg>
        <pc:spChg chg="add mod">
          <ac:chgData name="이형원" userId="9177c702-8b89-4be4-a456-962f1ff8ae28" providerId="ADAL" clId="{3B70A4DD-A83F-474C-9D95-25EDBC34182A}" dt="2022-10-14T04:17:40.291" v="165" actId="1076"/>
          <ac:spMkLst>
            <pc:docMk/>
            <pc:sldMk cId="4249009823" sldId="290"/>
            <ac:spMk id="30" creationId="{1E294E88-BAB9-3028-2DFD-F1080DF40254}"/>
          </ac:spMkLst>
        </pc:spChg>
        <pc:spChg chg="add mod">
          <ac:chgData name="이형원" userId="9177c702-8b89-4be4-a456-962f1ff8ae28" providerId="ADAL" clId="{3B70A4DD-A83F-474C-9D95-25EDBC34182A}" dt="2022-10-14T04:18:07.740" v="193" actId="1076"/>
          <ac:spMkLst>
            <pc:docMk/>
            <pc:sldMk cId="4249009823" sldId="290"/>
            <ac:spMk id="31" creationId="{60471900-0DAB-F8E5-9EE1-21B0CBAE3A6A}"/>
          </ac:spMkLst>
        </pc:spChg>
        <pc:picChg chg="add mod">
          <ac:chgData name="이형원" userId="9177c702-8b89-4be4-a456-962f1ff8ae28" providerId="ADAL" clId="{3B70A4DD-A83F-474C-9D95-25EDBC34182A}" dt="2022-10-14T04:06:22.738" v="31" actId="1076"/>
          <ac:picMkLst>
            <pc:docMk/>
            <pc:sldMk cId="4249009823" sldId="290"/>
            <ac:picMk id="8" creationId="{C9755156-B4EB-A3F4-6B70-6BC80E26790B}"/>
          </ac:picMkLst>
        </pc:picChg>
        <pc:picChg chg="add mod">
          <ac:chgData name="이형원" userId="9177c702-8b89-4be4-a456-962f1ff8ae28" providerId="ADAL" clId="{3B70A4DD-A83F-474C-9D95-25EDBC34182A}" dt="2022-10-14T04:11:27.284" v="49" actId="1076"/>
          <ac:picMkLst>
            <pc:docMk/>
            <pc:sldMk cId="4249009823" sldId="290"/>
            <ac:picMk id="11" creationId="{C0B2A957-BD16-46DE-641C-E5BE7AEF6A77}"/>
          </ac:picMkLst>
        </pc:picChg>
        <pc:picChg chg="add mod">
          <ac:chgData name="이형원" userId="9177c702-8b89-4be4-a456-962f1ff8ae28" providerId="ADAL" clId="{3B70A4DD-A83F-474C-9D95-25EDBC34182A}" dt="2022-10-14T04:11:31.550" v="51" actId="1076"/>
          <ac:picMkLst>
            <pc:docMk/>
            <pc:sldMk cId="4249009823" sldId="290"/>
            <ac:picMk id="12" creationId="{4499BC7C-944A-7C87-6F67-8ECC07449521}"/>
          </ac:picMkLst>
        </pc:picChg>
        <pc:picChg chg="add mod">
          <ac:chgData name="이형원" userId="9177c702-8b89-4be4-a456-962f1ff8ae28" providerId="ADAL" clId="{3B70A4DD-A83F-474C-9D95-25EDBC34182A}" dt="2022-10-14T04:11:49.514" v="54" actId="1076"/>
          <ac:picMkLst>
            <pc:docMk/>
            <pc:sldMk cId="4249009823" sldId="290"/>
            <ac:picMk id="13" creationId="{E67820AD-0F2D-D0BC-EABE-150C5ECB88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CE87-FA34-49E4-8D04-D3C5687A28E9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5DAC-BB63-494B-B927-C2C979F99226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1551-1942-49FA-8AD9-6511F343B4EB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890-09C3-47C5-85C0-90C7F3BE9D23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F5F5-4325-4699-A59D-9A9BA86142B4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BE87-F6DA-4877-AB4A-24D5185CF92D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608B-B5DD-4CDA-937C-B74ECCCB4F90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21C1-B4B7-45D8-8A04-5CD6955E72DE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4BE1-424F-4109-86E0-DF2598CBE990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EA5C5-517A-46F0-A24C-448F3B11D2AF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A4FA-F695-4679-99E7-AE0BD04086EF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class-NetworkManagerUNe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drawing-of-database-serv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svg.org/female-computer-user-imag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-multiplayer.unity3d.com/netcode/current/basics/networkobjec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-multiplayer.unity3d.com/netcode/current/basics/networkbehavior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-multiplayer.unity3d.com/netcode/current/about/index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-multiplayer.unity3d.com/netcode/current/tutorials/get-started-ng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2</a:t>
            </a:r>
            <a:r>
              <a:rPr lang="ko-KR" altLang="en-US" dirty="0"/>
              <a:t> 제</a:t>
            </a:r>
            <a:r>
              <a:rPr lang="en-US" altLang="ko-KR" dirty="0"/>
              <a:t>10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en-US" altLang="ko-KR" sz="2800" dirty="0" err="1"/>
              <a:t>Netcode</a:t>
            </a:r>
            <a:r>
              <a:rPr lang="en-US" altLang="ko-KR" sz="2800" dirty="0"/>
              <a:t> for Game Objects</a:t>
            </a:r>
          </a:p>
          <a:p>
            <a:pPr algn="r"/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45B26-2BFD-4B30-B972-C4EEA9A4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F3E502-A9A1-425B-B536-E488F72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FEC5-A637-40D1-839D-ED9B8989EB3C}" type="datetime1">
              <a:rPr lang="ko-KR" altLang="en-US" smtClean="0"/>
              <a:t>2023-11-06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AF8D5-3A64-471E-9D26-230AA287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r>
              <a:rPr lang="en-US" altLang="ko-KR" dirty="0"/>
              <a:t>, Unity Transport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C8E04-5BA8-4892-B7AB-281A8C49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endParaRPr lang="en-US" altLang="ko-KR" dirty="0"/>
          </a:p>
          <a:p>
            <a:pPr lvl="1"/>
            <a:r>
              <a:rPr lang="en-US" altLang="ko-KR" dirty="0"/>
              <a:t>Multiplayer </a:t>
            </a:r>
            <a:r>
              <a:rPr lang="ko-KR" altLang="en-US" dirty="0"/>
              <a:t>게임 전반을 관장한다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 프로젝트에 하나만 있어야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Unity Transport(UTP)</a:t>
            </a:r>
          </a:p>
          <a:p>
            <a:pPr lvl="1"/>
            <a:r>
              <a:rPr lang="en-US" altLang="ko-KR" dirty="0" err="1"/>
              <a:t>Multipalyer</a:t>
            </a:r>
            <a:r>
              <a:rPr lang="en-US" altLang="ko-KR" dirty="0"/>
              <a:t> </a:t>
            </a:r>
            <a:r>
              <a:rPr lang="ko-KR" altLang="en-US" dirty="0"/>
              <a:t>기능과 </a:t>
            </a:r>
            <a:r>
              <a:rPr lang="en-US" altLang="ko-KR" dirty="0"/>
              <a:t>Network </a:t>
            </a:r>
            <a:r>
              <a:rPr lang="ko-KR" altLang="en-US" dirty="0"/>
              <a:t>기능을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앱이 네트워크의 여러 컴퓨터와 통신할 수 있게 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B827A-97C0-4304-BA44-1D025AA7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A6312-237D-4155-86C7-A06D33A0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2BBCB-511E-425C-B828-33E6B12B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B9683-C1F9-C6E8-ABE4-E8131C2AB273}"/>
              </a:ext>
            </a:extLst>
          </p:cNvPr>
          <p:cNvSpPr txBox="1"/>
          <p:nvPr/>
        </p:nvSpPr>
        <p:spPr>
          <a:xfrm>
            <a:off x="886247" y="4619312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Unity - Manual: Network Manager (unity3d.com)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7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64F8-D665-4A44-8A59-9253FFC5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2D426-6B22-491E-B5D2-7D8FA272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51094-AF07-4C5B-A83D-C4B4EDF2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BC49C-44AE-459B-8672-0356EDF7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5080B-8710-4397-985E-FAEE94FC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22FB76-6CA9-4277-BDA7-A77A3E06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099" y="0"/>
            <a:ext cx="576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37ECC-EE82-4DB3-A17C-FF359129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4011C-32D1-44EE-9D6E-125B0A37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DAA34-AB47-4049-B4AB-D06C5A3C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FD640-61F3-4A7F-93C5-0A470DE2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6D91A-D6BB-4D7B-94AE-1BD65FF4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27B97-7685-48A3-B459-2FCCBDD1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5" y="1646238"/>
            <a:ext cx="2533650" cy="162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D42FF-03FD-4C8C-822F-87B920FEDF04}"/>
              </a:ext>
            </a:extLst>
          </p:cNvPr>
          <p:cNvSpPr txBox="1"/>
          <p:nvPr/>
        </p:nvSpPr>
        <p:spPr>
          <a:xfrm flipH="1">
            <a:off x="342235" y="3356151"/>
            <a:ext cx="2634881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빈 </a:t>
            </a:r>
            <a:r>
              <a:rPr lang="en-US" altLang="ko-KR" sz="2400" dirty="0" err="1"/>
              <a:t>GameObject</a:t>
            </a:r>
            <a:r>
              <a:rPr lang="ko-KR" altLang="en-US" sz="2400" dirty="0"/>
              <a:t>를 추가하고 이름을</a:t>
            </a:r>
            <a:endParaRPr lang="en-US" altLang="ko-KR" sz="2400" dirty="0"/>
          </a:p>
          <a:p>
            <a:r>
              <a:rPr lang="en-US" altLang="ko-KR" sz="2400" dirty="0" err="1"/>
              <a:t>NetworkManager</a:t>
            </a:r>
            <a:r>
              <a:rPr lang="ko-KR" altLang="en-US" sz="2400" dirty="0"/>
              <a:t>라고 수정한다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8B4616-760A-414E-9540-20151D29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95978"/>
            <a:ext cx="3533775" cy="4333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F925A-F906-4397-86EB-5790B53BB4B9}"/>
              </a:ext>
            </a:extLst>
          </p:cNvPr>
          <p:cNvSpPr txBox="1"/>
          <p:nvPr/>
        </p:nvSpPr>
        <p:spPr>
          <a:xfrm flipH="1">
            <a:off x="7724774" y="2253909"/>
            <a:ext cx="322676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NetworkManager</a:t>
            </a:r>
            <a:br>
              <a:rPr lang="en-US" altLang="ko-KR" sz="2400" dirty="0"/>
            </a:br>
            <a:r>
              <a:rPr lang="ko-KR" altLang="en-US" sz="2400" dirty="0" err="1"/>
              <a:t>콤포넌트를</a:t>
            </a:r>
            <a:r>
              <a:rPr lang="ko-KR" altLang="en-US" sz="2400" dirty="0"/>
              <a:t>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98AF3C-03C2-48C5-BA32-AC260E75CB6F}"/>
              </a:ext>
            </a:extLst>
          </p:cNvPr>
          <p:cNvSpPr/>
          <p:nvPr/>
        </p:nvSpPr>
        <p:spPr>
          <a:xfrm>
            <a:off x="872390" y="2467988"/>
            <a:ext cx="1381712" cy="285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F15DE13-5563-4FA8-9ACF-ED130F026F26}"/>
              </a:ext>
            </a:extLst>
          </p:cNvPr>
          <p:cNvSpPr/>
          <p:nvPr/>
        </p:nvSpPr>
        <p:spPr>
          <a:xfrm>
            <a:off x="4629226" y="4491719"/>
            <a:ext cx="1686513" cy="285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3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458A1-3549-83F8-D52A-8368E398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BE5FA-C1BD-D6A4-5208-C8050E46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A0365-4C34-1338-0790-A40F4724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51BC6-DFC8-C4F0-3925-071CE7A2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61D96-8E5D-0094-9DE7-54FA741B1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4" y="1276741"/>
            <a:ext cx="8217826" cy="52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DEF49B-CA22-9C7B-BC72-3048BC75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19" y="1276741"/>
            <a:ext cx="21717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A1831-D00E-D5FE-6E92-DEBB502B404E}"/>
              </a:ext>
            </a:extLst>
          </p:cNvPr>
          <p:cNvSpPr txBox="1"/>
          <p:nvPr/>
        </p:nvSpPr>
        <p:spPr>
          <a:xfrm>
            <a:off x="346841" y="558550"/>
            <a:ext cx="626575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빈 </a:t>
            </a:r>
            <a:r>
              <a:rPr lang="ko-KR" altLang="en-US" dirty="0" err="1"/>
              <a:t>게임오브젝트</a:t>
            </a:r>
            <a:r>
              <a:rPr lang="ko-KR" altLang="en-US" dirty="0"/>
              <a:t> 만든 후 이름을 </a:t>
            </a:r>
            <a:r>
              <a:rPr lang="en-US" altLang="ko-KR" dirty="0" err="1"/>
              <a:t>NetworkManager</a:t>
            </a:r>
            <a:r>
              <a:rPr lang="en-US" altLang="ko-KR" dirty="0"/>
              <a:t> </a:t>
            </a:r>
            <a:r>
              <a:rPr lang="ko-KR" altLang="en-US" dirty="0"/>
              <a:t>로 수정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F5B9-1870-EBF5-8472-20088DB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BE30E-59F4-EE00-E163-D7985E1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041B2-B87F-2716-1CC5-3FFF9A7F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8D65A-74B6-B859-A8D0-DD984B2E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C7C62-5FA0-3BC0-31F8-666AC70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90F482-D5E7-275F-95E8-AD033FD2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9" y="1646238"/>
            <a:ext cx="28098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86BE3A-2D12-4736-C985-184A9E09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523875"/>
            <a:ext cx="2714625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6DEC5B-492C-74A6-3098-280D9177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28" y="0"/>
            <a:ext cx="255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E0607A-10DA-0B9A-C708-0AF9B0CE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81" y="1185394"/>
            <a:ext cx="2981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D65DB-F7F5-C9E1-F7AA-278B6D0FE5BA}"/>
              </a:ext>
            </a:extLst>
          </p:cNvPr>
          <p:cNvSpPr txBox="1"/>
          <p:nvPr/>
        </p:nvSpPr>
        <p:spPr>
          <a:xfrm>
            <a:off x="91894" y="4491077"/>
            <a:ext cx="5674182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NetworkManager</a:t>
            </a:r>
            <a:r>
              <a:rPr lang="ko-KR" altLang="en-US" dirty="0"/>
              <a:t>에 </a:t>
            </a:r>
            <a:r>
              <a:rPr lang="en-US" altLang="ko-KR" dirty="0" err="1"/>
              <a:t>NetwrokManager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  <a:endParaRPr lang="en-US" altLang="ko-KR" dirty="0"/>
          </a:p>
          <a:p>
            <a:r>
              <a:rPr lang="en-US" altLang="ko-KR" dirty="0" err="1"/>
              <a:t>NetworkTransport</a:t>
            </a:r>
            <a:r>
              <a:rPr lang="ko-KR" altLang="en-US" dirty="0"/>
              <a:t>를 </a:t>
            </a:r>
            <a:r>
              <a:rPr lang="en-US" altLang="ko-KR" dirty="0" err="1"/>
              <a:t>UnityTransport</a:t>
            </a:r>
            <a:r>
              <a:rPr lang="en-US" altLang="ko-KR" dirty="0"/>
              <a:t> </a:t>
            </a:r>
            <a:r>
              <a:rPr lang="ko-KR" altLang="en-US" dirty="0"/>
              <a:t>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80793-F83A-416B-85A0-58CC8110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클라이언트가 생성할 </a:t>
            </a:r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7E5C7-BB06-4AE9-95E1-7E63CCA1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네트워크에 접속한 각 플레이어</a:t>
            </a:r>
            <a:r>
              <a:rPr lang="en-US" altLang="ko-KR" dirty="0"/>
              <a:t>(Client)</a:t>
            </a:r>
            <a:r>
              <a:rPr lang="ko-KR" altLang="en-US" dirty="0"/>
              <a:t>가 생성할 객체를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단순한 </a:t>
            </a:r>
            <a:r>
              <a:rPr lang="en-US" altLang="ko-KR" dirty="0"/>
              <a:t>Capsule </a:t>
            </a:r>
            <a:r>
              <a:rPr lang="ko-KR" altLang="en-US" dirty="0"/>
              <a:t>객체를 추가하고 이름을 </a:t>
            </a:r>
            <a:r>
              <a:rPr lang="en-US" altLang="ko-KR" dirty="0"/>
              <a:t>Player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E3C40-1596-4F85-91D7-0C515A2D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B9824-B5DF-443C-AA1D-A35E1B74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0F6F5-5641-4229-B627-51D3B85A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93FB58-69F8-4D17-8C9D-FD8C805C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046"/>
            <a:ext cx="2743200" cy="190936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0B39D4-7C26-4F55-9DD5-FA9338492BF3}"/>
              </a:ext>
            </a:extLst>
          </p:cNvPr>
          <p:cNvSpPr/>
          <p:nvPr/>
        </p:nvSpPr>
        <p:spPr>
          <a:xfrm>
            <a:off x="789594" y="4180562"/>
            <a:ext cx="2840412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CB5738-852B-4F22-BB5C-82B1F4F1F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45"/>
          <a:stretch/>
        </p:blipFill>
        <p:spPr>
          <a:xfrm>
            <a:off x="4108083" y="2812126"/>
            <a:ext cx="3497769" cy="361108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86794F-83A7-4336-B828-19F079E99B63}"/>
              </a:ext>
            </a:extLst>
          </p:cNvPr>
          <p:cNvSpPr/>
          <p:nvPr/>
        </p:nvSpPr>
        <p:spPr>
          <a:xfrm>
            <a:off x="4599595" y="5327264"/>
            <a:ext cx="2014148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B48B4-7E25-4267-9FAF-129A60734D82}"/>
              </a:ext>
            </a:extLst>
          </p:cNvPr>
          <p:cNvSpPr txBox="1"/>
          <p:nvPr/>
        </p:nvSpPr>
        <p:spPr>
          <a:xfrm flipH="1">
            <a:off x="7979079" y="3170297"/>
            <a:ext cx="410501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NetworkObject</a:t>
            </a:r>
            <a:br>
              <a:rPr lang="en-US" altLang="ko-KR" sz="2400" dirty="0"/>
            </a:br>
            <a:r>
              <a:rPr lang="ko-KR" altLang="en-US" sz="2400" dirty="0" err="1"/>
              <a:t>콤포넌트를</a:t>
            </a:r>
            <a:r>
              <a:rPr lang="ko-KR" altLang="en-US" sz="2400" dirty="0"/>
              <a:t>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667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D98CC-F984-4100-8453-1C9E334C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21B20-93F1-4A43-9127-290EB279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817D0-99F5-4A01-9BB6-846DB638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BF88B-D969-435F-A228-CC65B005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B673-A5D5-4EAA-8F89-E8346DA4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7DC17-7865-4397-B7C2-D40881A5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6" y="0"/>
            <a:ext cx="3313814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F89C9A-AAC2-4B55-999D-71060B4503CE}"/>
              </a:ext>
            </a:extLst>
          </p:cNvPr>
          <p:cNvSpPr/>
          <p:nvPr/>
        </p:nvSpPr>
        <p:spPr>
          <a:xfrm>
            <a:off x="653306" y="962025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2203D-AC9C-46FB-A350-B03DBA60A519}"/>
              </a:ext>
            </a:extLst>
          </p:cNvPr>
          <p:cNvSpPr/>
          <p:nvPr/>
        </p:nvSpPr>
        <p:spPr>
          <a:xfrm>
            <a:off x="2437902" y="5711478"/>
            <a:ext cx="881496" cy="10099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7820C3-4621-4A24-8783-B112A5CB122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510363" y="1144588"/>
            <a:ext cx="1368287" cy="4566890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34F6F-5F47-464B-8FCE-F007F57FE098}"/>
              </a:ext>
            </a:extLst>
          </p:cNvPr>
          <p:cNvSpPr txBox="1"/>
          <p:nvPr/>
        </p:nvSpPr>
        <p:spPr>
          <a:xfrm flipH="1">
            <a:off x="2558674" y="2800965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를 </a:t>
            </a:r>
            <a:r>
              <a:rPr lang="en-US" altLang="ko-KR" sz="2400" dirty="0"/>
              <a:t>Prefabs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드래그하여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으로 만들고 </a:t>
            </a:r>
            <a:r>
              <a:rPr lang="en-US" altLang="ko-KR" sz="2400" dirty="0"/>
              <a:t>Hierarchy</a:t>
            </a:r>
            <a:r>
              <a:rPr lang="ko-KR" altLang="en-US" sz="2400" dirty="0"/>
              <a:t>창에서 삭제한다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83A922-54D8-461B-8DD3-662D912F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80" y="0"/>
            <a:ext cx="315536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2E8C47-0592-4739-A6E8-A7A2271FE3E2}"/>
              </a:ext>
            </a:extLst>
          </p:cNvPr>
          <p:cNvSpPr txBox="1"/>
          <p:nvPr/>
        </p:nvSpPr>
        <p:spPr>
          <a:xfrm flipH="1">
            <a:off x="7494958" y="4001294"/>
            <a:ext cx="453100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NetworkObject</a:t>
            </a:r>
            <a:r>
              <a:rPr lang="ko-KR" altLang="en-US" sz="2400" dirty="0"/>
              <a:t>는 </a:t>
            </a:r>
            <a:r>
              <a:rPr lang="en-US" altLang="ko-KR" sz="2400" dirty="0"/>
              <a:t>Scene</a:t>
            </a:r>
            <a:r>
              <a:rPr lang="ko-KR" altLang="en-US" sz="2400" dirty="0"/>
              <a:t>에 존재할 수 없고 반드시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통하여 동적으로 생성되도록 해야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539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58E33-E294-406F-A4DF-A583AC93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FC2EC-F228-462D-90F4-E944AA69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2446F-DA1B-48DD-AF8C-426FFB79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EBE2E-55FD-485F-9CC3-44B047A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492C8-A021-4770-9F04-DA47F052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281CE-C542-427A-8DEA-3E6F7760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0" y="1387214"/>
            <a:ext cx="2324100" cy="1666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995775-0051-467C-9025-0F03EF94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37" y="190174"/>
            <a:ext cx="4544797" cy="547580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967F13-22F3-4702-B690-081034A5A6CF}"/>
              </a:ext>
            </a:extLst>
          </p:cNvPr>
          <p:cNvCxnSpPr>
            <a:cxnSpLocks/>
          </p:cNvCxnSpPr>
          <p:nvPr/>
        </p:nvCxnSpPr>
        <p:spPr>
          <a:xfrm>
            <a:off x="2467627" y="2154477"/>
            <a:ext cx="7139836" cy="149059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A8511E-4FD8-4695-BE7C-C4C8EED4BA3A}"/>
              </a:ext>
            </a:extLst>
          </p:cNvPr>
          <p:cNvSpPr txBox="1"/>
          <p:nvPr/>
        </p:nvSpPr>
        <p:spPr>
          <a:xfrm flipH="1">
            <a:off x="549840" y="3135559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NetworkManager</a:t>
            </a:r>
            <a:r>
              <a:rPr lang="ko-KR" altLang="en-US" sz="2400" dirty="0"/>
              <a:t>의 </a:t>
            </a:r>
            <a:r>
              <a:rPr lang="en-US" altLang="ko-KR" sz="2400" dirty="0"/>
              <a:t>Player Prefab</a:t>
            </a:r>
            <a:r>
              <a:rPr lang="ko-KR" altLang="en-US" sz="2400" dirty="0"/>
              <a:t>에 적용한다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06397-0625-4BA7-B6B2-EE0747A2B5D4}"/>
              </a:ext>
            </a:extLst>
          </p:cNvPr>
          <p:cNvSpPr txBox="1"/>
          <p:nvPr/>
        </p:nvSpPr>
        <p:spPr>
          <a:xfrm flipH="1">
            <a:off x="1994283" y="4800337"/>
            <a:ext cx="554616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 Prefab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Prefab</a:t>
            </a:r>
            <a:r>
              <a:rPr lang="ko-KR" altLang="en-US" sz="2400" dirty="0"/>
              <a:t>은 클라이언트가 접속할 때 마다 생성한다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9BDA4-6B35-4A41-99E1-D82DD2CAC258}"/>
              </a:ext>
            </a:extLst>
          </p:cNvPr>
          <p:cNvSpPr txBox="1"/>
          <p:nvPr/>
        </p:nvSpPr>
        <p:spPr>
          <a:xfrm flipH="1">
            <a:off x="549839" y="5850235"/>
            <a:ext cx="453100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Scene</a:t>
            </a:r>
            <a:r>
              <a:rPr lang="ko-KR" altLang="en-US" sz="2400" dirty="0"/>
              <a:t>에 </a:t>
            </a:r>
            <a:r>
              <a:rPr lang="en-US" altLang="ko-KR" sz="2400" dirty="0"/>
              <a:t>Plane</a:t>
            </a:r>
            <a:r>
              <a:rPr lang="ko-KR" altLang="en-US" sz="2400" dirty="0"/>
              <a:t>을 추가한다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GroundMaterial</a:t>
            </a:r>
            <a:r>
              <a:rPr lang="en-US" altLang="ko-KR" sz="2400" dirty="0"/>
              <a:t>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81055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FA754-810A-4AF0-A918-91E1EE4E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</a:t>
            </a:r>
            <a:r>
              <a:rPr lang="ko-KR" altLang="en-US" dirty="0"/>
              <a:t>에 </a:t>
            </a:r>
            <a:r>
              <a:rPr lang="en-US" altLang="ko-KR" dirty="0"/>
              <a:t>Scene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06C1A-CB54-4780-A713-6839913F1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AA8C0-F227-46D7-B7AC-08425761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098E3-08A8-4AFB-B4A5-6D9F1179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96B2A-0241-4569-BDEE-080D0B38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5F8CAA-C217-4733-B86B-5258A5C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61181"/>
            <a:ext cx="6172200" cy="57054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F27CCD-E6A5-40FB-ADC2-9B6E13EE5D7A}"/>
              </a:ext>
            </a:extLst>
          </p:cNvPr>
          <p:cNvSpPr/>
          <p:nvPr/>
        </p:nvSpPr>
        <p:spPr>
          <a:xfrm>
            <a:off x="10866474" y="2009553"/>
            <a:ext cx="1325526" cy="233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18109-298A-46FC-8986-3C6895CDDD2F}"/>
              </a:ext>
            </a:extLst>
          </p:cNvPr>
          <p:cNvSpPr/>
          <p:nvPr/>
        </p:nvSpPr>
        <p:spPr>
          <a:xfrm>
            <a:off x="6096000" y="793991"/>
            <a:ext cx="1750828" cy="4181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33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FFE0-E46A-4401-9BBF-CCDEB656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</a:t>
            </a:r>
            <a:r>
              <a:rPr lang="en-US" altLang="ko-KR" dirty="0" err="1"/>
              <a:t>CommandLine</a:t>
            </a:r>
            <a:r>
              <a:rPr lang="en-US" altLang="ko-KR" dirty="0"/>
              <a:t> Helper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FF640-374C-4FA7-85FC-9A28C3A45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69570-9095-4C60-BFCD-4481B26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934FB-C103-4638-9C49-6BEFA98F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E3B9B-09B9-43E7-9F70-3CEEC778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CC1F69-B0AF-4E13-B964-4729724F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00200"/>
            <a:ext cx="333375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68670-4CC0-4033-A7E2-63F9FB530A0A}"/>
              </a:ext>
            </a:extLst>
          </p:cNvPr>
          <p:cNvSpPr txBox="1"/>
          <p:nvPr/>
        </p:nvSpPr>
        <p:spPr>
          <a:xfrm flipH="1">
            <a:off x="158869" y="3557408"/>
            <a:ext cx="358445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NetworkCommandLine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18E115-A6BC-46D3-AF99-5617AC21370F}"/>
              </a:ext>
            </a:extLst>
          </p:cNvPr>
          <p:cNvSpPr/>
          <p:nvPr/>
        </p:nvSpPr>
        <p:spPr>
          <a:xfrm>
            <a:off x="1355817" y="2009601"/>
            <a:ext cx="1166536" cy="11641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98989B-345E-4ABD-A564-B026947D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91" y="1515962"/>
            <a:ext cx="3420250" cy="2482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02076A-FCF6-4667-B67E-30A36B0A9BD5}"/>
              </a:ext>
            </a:extLst>
          </p:cNvPr>
          <p:cNvSpPr txBox="1"/>
          <p:nvPr/>
        </p:nvSpPr>
        <p:spPr>
          <a:xfrm flipH="1">
            <a:off x="4127380" y="4133552"/>
            <a:ext cx="428541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NetwrokManager</a:t>
            </a:r>
            <a:r>
              <a:rPr lang="ko-KR" altLang="en-US" sz="2400" dirty="0"/>
              <a:t>의 자식으로 빈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만들고 이름을 </a:t>
            </a:r>
            <a:r>
              <a:rPr lang="en-US" altLang="ko-KR" sz="2400" dirty="0" err="1"/>
              <a:t>NetworkCommandLine</a:t>
            </a:r>
            <a:r>
              <a:rPr lang="ko-KR" altLang="en-US" sz="2400" dirty="0"/>
              <a:t>으로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3B0D8-CDBD-41FA-AE93-1C064159E62B}"/>
              </a:ext>
            </a:extLst>
          </p:cNvPr>
          <p:cNvSpPr txBox="1"/>
          <p:nvPr/>
        </p:nvSpPr>
        <p:spPr>
          <a:xfrm flipH="1">
            <a:off x="8592049" y="4268489"/>
            <a:ext cx="346654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NetworkCommandLine</a:t>
            </a:r>
            <a:r>
              <a:rPr lang="ko-KR" altLang="en-US" sz="2400" dirty="0"/>
              <a:t> 객체에 </a:t>
            </a:r>
            <a:r>
              <a:rPr lang="en-US" altLang="ko-KR" sz="2400" dirty="0" err="1"/>
              <a:t>NetworkCommandLine</a:t>
            </a:r>
            <a:r>
              <a:rPr lang="en-US" altLang="ko-KR" sz="2400" dirty="0"/>
              <a:t> </a:t>
            </a:r>
            <a:r>
              <a:rPr lang="ko-KR" altLang="en-US" sz="2400" dirty="0"/>
              <a:t>스크립트 </a:t>
            </a:r>
            <a:r>
              <a:rPr lang="ko-KR" altLang="en-US" sz="2400" dirty="0" err="1"/>
              <a:t>콤포넌트</a:t>
            </a:r>
            <a:r>
              <a:rPr lang="ko-KR" altLang="en-US" sz="2400" dirty="0"/>
              <a:t>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5DB581-1D86-4D11-BFC5-9FEF78F8C32F}"/>
              </a:ext>
            </a:extLst>
          </p:cNvPr>
          <p:cNvSpPr/>
          <p:nvPr/>
        </p:nvSpPr>
        <p:spPr>
          <a:xfrm>
            <a:off x="4953247" y="2732567"/>
            <a:ext cx="2574603" cy="4411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835673-8A28-305D-69ED-C51F2888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62" y="1531385"/>
            <a:ext cx="4437875" cy="196643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7ADFAC-74DC-DBE7-9224-5F8FCA095BA6}"/>
              </a:ext>
            </a:extLst>
          </p:cNvPr>
          <p:cNvSpPr/>
          <p:nvPr/>
        </p:nvSpPr>
        <p:spPr>
          <a:xfrm>
            <a:off x="7763261" y="2607702"/>
            <a:ext cx="4484293" cy="65350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4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67F43-15DC-880B-80C6-6BD10671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</a:t>
            </a:r>
            <a:r>
              <a:rPr lang="en-US" altLang="ko-KR" dirty="0" err="1"/>
              <a:t>Netcode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755156-B4EB-A3F4-6B70-6BC80E26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8600" y="1560881"/>
            <a:ext cx="2026994" cy="202699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8112D-FDF5-90AC-FD5E-0C7F6203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C1947-36C7-4D25-B1BE-A501E409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16FD8-4CAB-EB48-5EC7-ABAC6126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5171E-E636-A4DC-E77F-559C1797C58E}"/>
              </a:ext>
            </a:extLst>
          </p:cNvPr>
          <p:cNvSpPr txBox="1"/>
          <p:nvPr/>
        </p:nvSpPr>
        <p:spPr>
          <a:xfrm>
            <a:off x="5599416" y="1880171"/>
            <a:ext cx="14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Server/Host</a:t>
            </a:r>
            <a:endParaRPr lang="ko-KR" altLang="en-US" dirty="0"/>
          </a:p>
        </p:txBody>
      </p:sp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0B2A957-BD16-46DE-641C-E5BE7AEF6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11101" y="4005914"/>
            <a:ext cx="1932398" cy="1932398"/>
          </a:xfrm>
          <a:prstGeom prst="rect">
            <a:avLst/>
          </a:prstGeom>
        </p:spPr>
      </p:pic>
      <p:pic>
        <p:nvPicPr>
          <p:cNvPr id="12" name="그림 1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499BC7C-944A-7C87-6F67-8ECC07449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2270" y="3860363"/>
            <a:ext cx="1932398" cy="1932398"/>
          </a:xfrm>
          <a:prstGeom prst="rect">
            <a:avLst/>
          </a:prstGeom>
        </p:spPr>
      </p:pic>
      <p:pic>
        <p:nvPicPr>
          <p:cNvPr id="13" name="그림 1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E67820AD-0F2D-D0BC-EABE-150C5ECB88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92791" y="4214933"/>
            <a:ext cx="1932398" cy="193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D3F88E-3D69-881F-717F-F2B0EBDB28C7}"/>
              </a:ext>
            </a:extLst>
          </p:cNvPr>
          <p:cNvSpPr txBox="1"/>
          <p:nvPr/>
        </p:nvSpPr>
        <p:spPr>
          <a:xfrm>
            <a:off x="9686818" y="464360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37B09-D6EC-7586-147E-79A496783D50}"/>
              </a:ext>
            </a:extLst>
          </p:cNvPr>
          <p:cNvSpPr txBox="1"/>
          <p:nvPr/>
        </p:nvSpPr>
        <p:spPr>
          <a:xfrm>
            <a:off x="6236320" y="497211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BC870-6C6D-6FA7-474B-E07AAE1B9406}"/>
              </a:ext>
            </a:extLst>
          </p:cNvPr>
          <p:cNvSpPr txBox="1"/>
          <p:nvPr/>
        </p:nvSpPr>
        <p:spPr>
          <a:xfrm>
            <a:off x="2282561" y="469413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091B1-9739-DFEB-6BFB-A5EAB5B7DAC0}"/>
              </a:ext>
            </a:extLst>
          </p:cNvPr>
          <p:cNvSpPr txBox="1"/>
          <p:nvPr/>
        </p:nvSpPr>
        <p:spPr>
          <a:xfrm>
            <a:off x="8182400" y="1560881"/>
            <a:ext cx="189410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NetworkVariable</a:t>
            </a:r>
            <a:endParaRPr lang="ko-KR" altLang="en-US" dirty="0"/>
          </a:p>
        </p:txBody>
      </p:sp>
      <p:sp>
        <p:nvSpPr>
          <p:cNvPr id="18" name="화살표: 위로 구부러짐 17">
            <a:extLst>
              <a:ext uri="{FF2B5EF4-FFF2-40B4-BE49-F238E27FC236}">
                <a16:creationId xmlns:a16="http://schemas.microsoft.com/office/drawing/2014/main" id="{41F6CF99-4899-7235-BD64-D8C77019E613}"/>
              </a:ext>
            </a:extLst>
          </p:cNvPr>
          <p:cNvSpPr/>
          <p:nvPr/>
        </p:nvSpPr>
        <p:spPr>
          <a:xfrm rot="12168352">
            <a:off x="6064276" y="2953070"/>
            <a:ext cx="3035326" cy="605393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로 구부러짐 18">
            <a:extLst>
              <a:ext uri="{FF2B5EF4-FFF2-40B4-BE49-F238E27FC236}">
                <a16:creationId xmlns:a16="http://schemas.microsoft.com/office/drawing/2014/main" id="{44C8CCFC-D681-3AA0-C2B3-B1B0FE5DA6E7}"/>
              </a:ext>
            </a:extLst>
          </p:cNvPr>
          <p:cNvSpPr/>
          <p:nvPr/>
        </p:nvSpPr>
        <p:spPr>
          <a:xfrm rot="14934394">
            <a:off x="5503136" y="3446006"/>
            <a:ext cx="1357097" cy="605393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아래로 구부러짐 19">
            <a:extLst>
              <a:ext uri="{FF2B5EF4-FFF2-40B4-BE49-F238E27FC236}">
                <a16:creationId xmlns:a16="http://schemas.microsoft.com/office/drawing/2014/main" id="{877901B3-DD3C-0DF5-59C8-C3057441B47C}"/>
              </a:ext>
            </a:extLst>
          </p:cNvPr>
          <p:cNvSpPr/>
          <p:nvPr/>
        </p:nvSpPr>
        <p:spPr>
          <a:xfrm rot="19430954">
            <a:off x="1348848" y="2244781"/>
            <a:ext cx="3032692" cy="859500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2F71B-1710-786F-7332-9E8868E2DD07}"/>
              </a:ext>
            </a:extLst>
          </p:cNvPr>
          <p:cNvSpPr txBox="1"/>
          <p:nvPr/>
        </p:nvSpPr>
        <p:spPr>
          <a:xfrm>
            <a:off x="7747293" y="2618703"/>
            <a:ext cx="22349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 </a:t>
            </a:r>
            <a:r>
              <a:rPr lang="ko-KR" altLang="en-US" dirty="0"/>
              <a:t>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6A427-18D4-DF2A-04A0-AA2A6FB361DD}"/>
              </a:ext>
            </a:extLst>
          </p:cNvPr>
          <p:cNvSpPr txBox="1"/>
          <p:nvPr/>
        </p:nvSpPr>
        <p:spPr>
          <a:xfrm>
            <a:off x="526401" y="1798987"/>
            <a:ext cx="22349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 </a:t>
            </a:r>
            <a:r>
              <a:rPr lang="ko-KR" altLang="en-US" dirty="0"/>
              <a:t>요청</a:t>
            </a:r>
          </a:p>
        </p:txBody>
      </p:sp>
      <p:sp>
        <p:nvSpPr>
          <p:cNvPr id="24" name="화살표: 왼쪽으로 구부러짐 23">
            <a:extLst>
              <a:ext uri="{FF2B5EF4-FFF2-40B4-BE49-F238E27FC236}">
                <a16:creationId xmlns:a16="http://schemas.microsoft.com/office/drawing/2014/main" id="{A1EAAB91-0E4D-12C7-A963-ADCA66C141AF}"/>
              </a:ext>
            </a:extLst>
          </p:cNvPr>
          <p:cNvSpPr/>
          <p:nvPr/>
        </p:nvSpPr>
        <p:spPr>
          <a:xfrm rot="3446121">
            <a:off x="3034385" y="2552561"/>
            <a:ext cx="659719" cy="2539338"/>
          </a:xfrm>
          <a:prstGeom prst="curved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으로 구부러짐 24">
            <a:extLst>
              <a:ext uri="{FF2B5EF4-FFF2-40B4-BE49-F238E27FC236}">
                <a16:creationId xmlns:a16="http://schemas.microsoft.com/office/drawing/2014/main" id="{8D161EE8-946A-1A60-BB09-CF81A8F2123E}"/>
              </a:ext>
            </a:extLst>
          </p:cNvPr>
          <p:cNvSpPr/>
          <p:nvPr/>
        </p:nvSpPr>
        <p:spPr>
          <a:xfrm rot="20690716">
            <a:off x="4431056" y="3338119"/>
            <a:ext cx="592137" cy="1484041"/>
          </a:xfrm>
          <a:prstGeom prst="curved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으로 구부러짐 25">
            <a:extLst>
              <a:ext uri="{FF2B5EF4-FFF2-40B4-BE49-F238E27FC236}">
                <a16:creationId xmlns:a16="http://schemas.microsoft.com/office/drawing/2014/main" id="{28F12926-7F65-8FF8-4DD9-8E5D091FA7CB}"/>
              </a:ext>
            </a:extLst>
          </p:cNvPr>
          <p:cNvSpPr/>
          <p:nvPr/>
        </p:nvSpPr>
        <p:spPr>
          <a:xfrm rot="18000031">
            <a:off x="7100010" y="2576795"/>
            <a:ext cx="570825" cy="2795854"/>
          </a:xfrm>
          <a:prstGeom prst="curved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2D0CF5-E09E-6FCD-AB0F-2D0E4D43AE23}"/>
              </a:ext>
            </a:extLst>
          </p:cNvPr>
          <p:cNvSpPr txBox="1"/>
          <p:nvPr/>
        </p:nvSpPr>
        <p:spPr>
          <a:xfrm>
            <a:off x="4595407" y="4015620"/>
            <a:ext cx="22349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 </a:t>
            </a:r>
            <a:r>
              <a:rPr lang="ko-KR" altLang="en-US" dirty="0"/>
              <a:t>요청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597F5F-692C-40D3-2B9D-F1610AC149C3}"/>
              </a:ext>
            </a:extLst>
          </p:cNvPr>
          <p:cNvSpPr txBox="1"/>
          <p:nvPr/>
        </p:nvSpPr>
        <p:spPr>
          <a:xfrm>
            <a:off x="6626010" y="3436001"/>
            <a:ext cx="169148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F92017-CCD2-F74C-BB51-459EF35500DE}"/>
              </a:ext>
            </a:extLst>
          </p:cNvPr>
          <p:cNvSpPr txBox="1"/>
          <p:nvPr/>
        </p:nvSpPr>
        <p:spPr>
          <a:xfrm>
            <a:off x="4326521" y="3527429"/>
            <a:ext cx="169148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94E88-BAB9-3028-2DFD-F1080DF40254}"/>
              </a:ext>
            </a:extLst>
          </p:cNvPr>
          <p:cNvSpPr txBox="1"/>
          <p:nvPr/>
        </p:nvSpPr>
        <p:spPr>
          <a:xfrm>
            <a:off x="2596225" y="3090765"/>
            <a:ext cx="169148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Status Change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71900-0DAB-F8E5-9EE1-21B0CBAE3A6A}"/>
              </a:ext>
            </a:extLst>
          </p:cNvPr>
          <p:cNvSpPr txBox="1"/>
          <p:nvPr/>
        </p:nvSpPr>
        <p:spPr>
          <a:xfrm>
            <a:off x="5241151" y="1390386"/>
            <a:ext cx="243752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err="1"/>
              <a:t>NetworkVariable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3190F-8A47-97F5-2ED1-AAAC1BB311F7}"/>
              </a:ext>
            </a:extLst>
          </p:cNvPr>
          <p:cNvSpPr txBox="1"/>
          <p:nvPr/>
        </p:nvSpPr>
        <p:spPr>
          <a:xfrm>
            <a:off x="2069958" y="5881146"/>
            <a:ext cx="2744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Star Topology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09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E660-3FDB-449E-9819-77ABAAB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NetworkCommandLine.cs</a:t>
            </a:r>
            <a:r>
              <a:rPr lang="en-US" altLang="ko-KR" dirty="0"/>
              <a:t> </a:t>
            </a:r>
            <a:r>
              <a:rPr lang="ko-KR" altLang="en-US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06D12-31E1-44EB-9C8C-CECDF306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08BB-CDEF-4FF6-92C5-E04ADE0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899BB-2606-4999-9507-1B9BF2C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26DF0-BE2A-49DE-BCA7-83D6C2E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E3417-6EE5-45E1-BD27-5F9200583EC7}"/>
              </a:ext>
            </a:extLst>
          </p:cNvPr>
          <p:cNvCxnSpPr>
            <a:cxnSpLocks/>
          </p:cNvCxnSpPr>
          <p:nvPr/>
        </p:nvCxnSpPr>
        <p:spPr>
          <a:xfrm>
            <a:off x="2732566" y="1679726"/>
            <a:ext cx="1150310" cy="149409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8E62E1-06FD-B31C-41A3-CBE8587C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" y="1338943"/>
            <a:ext cx="3639135" cy="5493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C805F-77BC-0175-4546-E751510BB861}"/>
              </a:ext>
            </a:extLst>
          </p:cNvPr>
          <p:cNvSpPr/>
          <p:nvPr/>
        </p:nvSpPr>
        <p:spPr>
          <a:xfrm>
            <a:off x="266276" y="2079045"/>
            <a:ext cx="2506831" cy="2722681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24DD63-665F-56FA-0687-3CA3B6445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40" y="1382194"/>
            <a:ext cx="4837707" cy="52382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025419-33B8-5161-EEDF-CA4486FE8CFB}"/>
              </a:ext>
            </a:extLst>
          </p:cNvPr>
          <p:cNvCxnSpPr>
            <a:cxnSpLocks/>
          </p:cNvCxnSpPr>
          <p:nvPr/>
        </p:nvCxnSpPr>
        <p:spPr>
          <a:xfrm>
            <a:off x="2732566" y="3429000"/>
            <a:ext cx="1803399" cy="287158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0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E660-3FDB-449E-9819-77ABAAB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NetworkCommandLine.cs</a:t>
            </a:r>
            <a:r>
              <a:rPr lang="en-US" altLang="ko-KR" dirty="0"/>
              <a:t> </a:t>
            </a:r>
            <a:r>
              <a:rPr lang="ko-KR" altLang="en-US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06D12-31E1-44EB-9C8C-CECDF306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08BB-CDEF-4FF6-92C5-E04ADE0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899BB-2606-4999-9507-1B9BF2C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26DF0-BE2A-49DE-BCA7-83D6C2E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E3417-6EE5-45E1-BD27-5F9200583EC7}"/>
              </a:ext>
            </a:extLst>
          </p:cNvPr>
          <p:cNvCxnSpPr>
            <a:cxnSpLocks/>
          </p:cNvCxnSpPr>
          <p:nvPr/>
        </p:nvCxnSpPr>
        <p:spPr>
          <a:xfrm>
            <a:off x="2732566" y="1679726"/>
            <a:ext cx="1150310" cy="149409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8E62E1-06FD-B31C-41A3-CBE8587C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" y="1338943"/>
            <a:ext cx="3639135" cy="5493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C805F-77BC-0175-4546-E751510BB861}"/>
              </a:ext>
            </a:extLst>
          </p:cNvPr>
          <p:cNvSpPr/>
          <p:nvPr/>
        </p:nvSpPr>
        <p:spPr>
          <a:xfrm>
            <a:off x="266276" y="4777193"/>
            <a:ext cx="3616600" cy="2080807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D7BB9B-C024-2755-9B70-2DB57754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41" y="1945915"/>
            <a:ext cx="7094566" cy="410977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2E73DA-1C4E-4013-7F41-7F15F511275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882876" y="3738680"/>
            <a:ext cx="792726" cy="207891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0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0C0E3-5049-45B8-8784-FD6911F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를 </a:t>
            </a:r>
            <a:r>
              <a:rPr lang="en-US" altLang="ko-KR" dirty="0"/>
              <a:t>Windowed </a:t>
            </a:r>
            <a:r>
              <a:rPr lang="ko-KR" altLang="en-US" dirty="0"/>
              <a:t>모드로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4C8AB-4C0B-4245-ABAF-3DDC0565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C85F-7BD9-4F1C-9DB0-1DB8E31C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B98C-A963-42B0-A828-791E07C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6ADD1-124B-4A8F-8686-AED9DDE7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3F2C0-3A9C-4906-8B1C-9AED4C2E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36" y="1277144"/>
            <a:ext cx="6724650" cy="54483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9A3EB5-5A6D-48D2-9C82-12F1C578FDB6}"/>
              </a:ext>
            </a:extLst>
          </p:cNvPr>
          <p:cNvSpPr/>
          <p:nvPr/>
        </p:nvSpPr>
        <p:spPr>
          <a:xfrm>
            <a:off x="2361536" y="3535104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0EFBF3-1EE3-421C-8116-62B9B433763A}"/>
              </a:ext>
            </a:extLst>
          </p:cNvPr>
          <p:cNvSpPr/>
          <p:nvPr/>
        </p:nvSpPr>
        <p:spPr>
          <a:xfrm>
            <a:off x="4400079" y="3246437"/>
            <a:ext cx="4686107" cy="1463786"/>
          </a:xfrm>
          <a:prstGeom prst="roundRect">
            <a:avLst>
              <a:gd name="adj" fmla="val 79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6D107-5FD1-465D-971D-A32BC254B2F4}"/>
              </a:ext>
            </a:extLst>
          </p:cNvPr>
          <p:cNvSpPr txBox="1"/>
          <p:nvPr/>
        </p:nvSpPr>
        <p:spPr>
          <a:xfrm flipH="1">
            <a:off x="7852144" y="1497627"/>
            <a:ext cx="426011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Project Settings 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r>
              <a:rPr lang="en-US" altLang="ko-KR" sz="2400" dirty="0"/>
              <a:t>Resolution and Presentation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08963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84E04-93EF-4BB6-91F5-EB44F5F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and Run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FFA7C-173A-49D2-AE8E-44A623FBA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62477-B143-46D6-AAF8-A4656FA8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47C52-642C-4083-A85B-0107C392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AEE63-B5B5-45DA-9DE0-B0951EF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6E0A75-263D-4EF1-91AD-1762F4E6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3242"/>
            <a:ext cx="5472223" cy="511310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9E18E8-D060-4E1B-B295-600F0C803EE6}"/>
              </a:ext>
            </a:extLst>
          </p:cNvPr>
          <p:cNvSpPr/>
          <p:nvPr/>
        </p:nvSpPr>
        <p:spPr>
          <a:xfrm>
            <a:off x="5136634" y="6092457"/>
            <a:ext cx="1173789" cy="21944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E17E8-4A6B-4436-8C4A-CDC23588F819}"/>
              </a:ext>
            </a:extLst>
          </p:cNvPr>
          <p:cNvSpPr txBox="1"/>
          <p:nvPr/>
        </p:nvSpPr>
        <p:spPr>
          <a:xfrm flipH="1">
            <a:off x="6480544" y="1444464"/>
            <a:ext cx="426011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Build </a:t>
            </a:r>
            <a:r>
              <a:rPr lang="ko-KR" altLang="en-US" sz="2400" dirty="0"/>
              <a:t>폴더를 만들고 실행파일 이름을 지정한다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98F923-4D3E-2448-8ED0-C43294FA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65" y="2319909"/>
            <a:ext cx="4976979" cy="3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10C64-5728-4A1C-9C50-3A906F2C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Command Prompt </a:t>
            </a:r>
            <a:r>
              <a:rPr lang="ko-KR" altLang="en-US" dirty="0"/>
              <a:t>에서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1761F-6A4E-4D8E-A177-795085598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1825625"/>
            <a:ext cx="10441172" cy="4351338"/>
          </a:xfrm>
        </p:spPr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Prompt</a:t>
            </a:r>
            <a:r>
              <a:rPr lang="ko-KR" altLang="en-US" dirty="0"/>
              <a:t>를 실행하고 프로젝트의 </a:t>
            </a:r>
            <a:r>
              <a:rPr lang="en-US" altLang="ko-KR" dirty="0"/>
              <a:t>Build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r>
              <a:rPr lang="ko-KR" altLang="en-US" dirty="0"/>
              <a:t>서버 실행</a:t>
            </a:r>
            <a:endParaRPr lang="en-US" altLang="ko-KR" dirty="0"/>
          </a:p>
          <a:p>
            <a:pPr lvl="1"/>
            <a:r>
              <a:rPr lang="en-US" altLang="ko-KR" dirty="0"/>
              <a:t>NetHwlloWorldNB01.exe –mode server</a:t>
            </a:r>
          </a:p>
          <a:p>
            <a:r>
              <a:rPr lang="ko-KR" altLang="en-US" dirty="0"/>
              <a:t>클라이언트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NetHellowWorldNB01.exe –mode client</a:t>
            </a:r>
          </a:p>
          <a:p>
            <a:r>
              <a:rPr lang="ko-KR" altLang="en-US" dirty="0"/>
              <a:t>동시에 실행</a:t>
            </a:r>
            <a:endParaRPr lang="en-US" altLang="ko-KR" dirty="0"/>
          </a:p>
          <a:p>
            <a:pPr lvl="1"/>
            <a:r>
              <a:rPr lang="en-US" altLang="ko-KR" sz="2000" dirty="0"/>
              <a:t>NetHellowWorldNB01.exe –mode server &amp; NetHellowWorldNB01.exe –mode client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3E087-B352-4C52-8BBE-68911208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2231F-5745-443C-89C8-1D629118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398B0-5C72-4F1D-BE34-00120125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5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702FE-B87E-47EA-A986-57036DD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95C66-4904-48B0-B81B-49A672323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3ED79-1749-4AF4-A49B-D5120EBB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D05A0-0F39-4FC7-8EDD-20071E2A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79E25-B200-4425-9E97-B14426C8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CE3EE-076A-4537-9D62-A354B353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5125"/>
            <a:ext cx="1103456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5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4B59F-67E8-4E68-A2AE-4E472253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</a:t>
            </a:r>
            <a:r>
              <a:rPr lang="ko-KR" altLang="en-US" dirty="0"/>
              <a:t>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DEB65-1371-4F42-96DC-BFD3D8C3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351338"/>
          </a:xfrm>
        </p:spPr>
        <p:txBody>
          <a:bodyPr/>
          <a:lstStyle/>
          <a:p>
            <a:r>
              <a:rPr lang="en-US" altLang="ko-KR" dirty="0" err="1"/>
              <a:t>Debug.Log</a:t>
            </a:r>
            <a:r>
              <a:rPr lang="en-US" altLang="ko-KR" dirty="0"/>
              <a:t> </a:t>
            </a:r>
            <a:r>
              <a:rPr lang="ko-KR" altLang="en-US" dirty="0"/>
              <a:t>출력 파일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C1E21"/>
                </a:solidFill>
                <a:effectLst/>
                <a:latin typeface="SFMono-Regular"/>
              </a:rPr>
              <a:t>C:\Users\username\AppData\LocalLow\CompanyName\ProductName\Player.log</a:t>
            </a:r>
          </a:p>
          <a:p>
            <a:pPr lvl="1"/>
            <a:r>
              <a:rPr lang="en-US" altLang="ko-KR" dirty="0" err="1">
                <a:solidFill>
                  <a:srgbClr val="1C1E21"/>
                </a:solidFill>
                <a:latin typeface="SFMono-Regular"/>
              </a:rPr>
              <a:t>CompanyName</a:t>
            </a:r>
            <a:r>
              <a:rPr lang="ko-KR" altLang="en-US" dirty="0">
                <a:solidFill>
                  <a:srgbClr val="1C1E21"/>
                </a:solidFill>
                <a:latin typeface="SFMono-Regular"/>
              </a:rPr>
              <a:t> </a:t>
            </a:r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=&gt; </a:t>
            </a:r>
            <a:r>
              <a:rPr lang="en-US" altLang="ko-KR" dirty="0" err="1">
                <a:solidFill>
                  <a:srgbClr val="1C1E21"/>
                </a:solidFill>
                <a:latin typeface="SFMono-Regular"/>
              </a:rPr>
              <a:t>DefaultCompany</a:t>
            </a:r>
            <a:endParaRPr lang="en-US" altLang="ko-KR" dirty="0">
              <a:solidFill>
                <a:srgbClr val="1C1E21"/>
              </a:solidFill>
              <a:latin typeface="SFMono-Regular"/>
            </a:endParaRPr>
          </a:p>
          <a:p>
            <a:pPr lvl="1"/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ProductName =&gt; NetHellowWorldNB01 (</a:t>
            </a:r>
            <a:r>
              <a:rPr lang="ko-KR" altLang="en-US" dirty="0">
                <a:solidFill>
                  <a:srgbClr val="1C1E21"/>
                </a:solidFill>
                <a:latin typeface="SFMono-Regular"/>
              </a:rPr>
              <a:t>프로젝트 명</a:t>
            </a:r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)</a:t>
            </a:r>
          </a:p>
          <a:p>
            <a:r>
              <a:rPr lang="en-US" altLang="ko-KR" dirty="0">
                <a:solidFill>
                  <a:srgbClr val="1C1E21"/>
                </a:solidFill>
                <a:latin typeface="SFMono-Regular"/>
              </a:rPr>
              <a:t>Log </a:t>
            </a:r>
            <a:r>
              <a:rPr lang="ko-KR" altLang="en-US" dirty="0">
                <a:solidFill>
                  <a:srgbClr val="1C1E21"/>
                </a:solidFill>
                <a:latin typeface="SFMono-Regular"/>
              </a:rPr>
              <a:t>파일 지정</a:t>
            </a:r>
            <a:endParaRPr lang="en-US" altLang="ko-KR" dirty="0">
              <a:solidFill>
                <a:srgbClr val="1C1E21"/>
              </a:solidFill>
              <a:latin typeface="SFMono-Regular"/>
            </a:endParaRPr>
          </a:p>
          <a:p>
            <a:pPr lvl="1"/>
            <a:r>
              <a:rPr lang="en-US" altLang="ko-KR" dirty="0"/>
              <a:t>NetHellowWorldNB01.exe –logfile server-log.txt –mode server</a:t>
            </a:r>
          </a:p>
          <a:p>
            <a:pPr lvl="1"/>
            <a:r>
              <a:rPr lang="en-US" altLang="ko-KR" dirty="0"/>
              <a:t>NetHellowWorldNB01.exe –logfile client-log.txt –mode client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FFD6F-BA17-40FC-8BFC-B2522A76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57640-035C-43BA-9416-61870F98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761240-4665-4438-BE3A-D94907C5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2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617AD-849D-42A3-AD20-82FEBD16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99" y="320675"/>
            <a:ext cx="10515600" cy="1325563"/>
          </a:xfrm>
        </p:spPr>
        <p:txBody>
          <a:bodyPr/>
          <a:lstStyle/>
          <a:p>
            <a:r>
              <a:rPr lang="en-US" altLang="ko-KR" dirty="0" err="1"/>
              <a:t>NetworkObject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040E1-7D85-4D6E-8464-94311A9D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48F06-7DB4-4719-8A8D-2E109FE1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D3CC1-1A44-41F4-94E8-A6B20362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C833E-F435-4235-99AC-915F28EF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D3211E-5F12-DB92-F977-EED81B5D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54" y="0"/>
            <a:ext cx="781064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8627D-A9C5-F3D6-0C25-6A7E145B0EED}"/>
              </a:ext>
            </a:extLst>
          </p:cNvPr>
          <p:cNvSpPr txBox="1"/>
          <p:nvPr/>
        </p:nvSpPr>
        <p:spPr>
          <a:xfrm>
            <a:off x="165538" y="2264632"/>
            <a:ext cx="3938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NetworkObject</a:t>
            </a:r>
            <a:r>
              <a:rPr lang="en-US" dirty="0">
                <a:hlinkClick r:id="rId3"/>
              </a:rPr>
              <a:t> | Unity Multiplayer Networking (unity3d.com)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38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6D70D-7573-9282-BB02-91C24757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1" y="410368"/>
            <a:ext cx="10515600" cy="1325563"/>
          </a:xfrm>
        </p:spPr>
        <p:txBody>
          <a:bodyPr/>
          <a:lstStyle/>
          <a:p>
            <a:r>
              <a:rPr lang="en-US" altLang="ko-KR" dirty="0" err="1"/>
              <a:t>NetworkBehaviour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046D0-A9D8-3C0B-E8C8-3A4F70A39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C2B58-4F66-D773-7E66-7AFCD6EB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30FDE-683D-A7B7-3E3C-3C0E6FA9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9292E-32F1-7BF9-A65F-BBD9B6DE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1D979-A681-2B95-F5FC-8B1B7D3350AA}"/>
              </a:ext>
            </a:extLst>
          </p:cNvPr>
          <p:cNvSpPr txBox="1"/>
          <p:nvPr/>
        </p:nvSpPr>
        <p:spPr>
          <a:xfrm>
            <a:off x="94281" y="1915318"/>
            <a:ext cx="4085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NetworkBehaviour</a:t>
            </a:r>
            <a:r>
              <a:rPr lang="en-US" dirty="0">
                <a:hlinkClick r:id="rId2"/>
              </a:rPr>
              <a:t> | Unity Multiplayer Networking (unity3d.com)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05888B-5F53-792A-CB96-5FC07FFA8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62" y="319815"/>
            <a:ext cx="7295038" cy="57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95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7CB56-7CDB-945A-F6A7-B072500B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9E50D-CFB6-E8B8-D274-6BE4B3B67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1D5E1-84B6-59B2-F7A8-63EC01F0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0C5B5-0C5C-04B5-8F8C-A076DD64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5B576-6C65-48C6-8716-D465485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62E34-DCFB-3359-BA97-CEF2B7F5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0"/>
            <a:ext cx="1087081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C5687-ED93-858D-94C0-3459AE3BF2BF}"/>
              </a:ext>
            </a:extLst>
          </p:cNvPr>
          <p:cNvSpPr txBox="1"/>
          <p:nvPr/>
        </p:nvSpPr>
        <p:spPr>
          <a:xfrm>
            <a:off x="4959381" y="3869308"/>
            <a:ext cx="15449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log-server.txt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5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9C338-3249-4D64-B401-311CEACB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</a:t>
            </a:r>
            <a:r>
              <a:rPr lang="en-US" altLang="ko-KR" dirty="0" err="1"/>
              <a:t>Netcode</a:t>
            </a:r>
            <a:r>
              <a:rPr lang="en-US" altLang="ko-KR" dirty="0"/>
              <a:t> for </a:t>
            </a:r>
            <a:r>
              <a:rPr lang="en-US" altLang="ko-KR" dirty="0" err="1"/>
              <a:t>GameObjects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6B886-9B91-4F7B-BE71-870AE04F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a high-level networking library built for Unity for you to abstract networking logic. </a:t>
            </a:r>
          </a:p>
          <a:p>
            <a:r>
              <a:rPr lang="en-US" altLang="ko-KR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enables you to send </a:t>
            </a:r>
            <a:r>
              <a:rPr lang="en-US" altLang="ko-KR" b="0" i="0" dirty="0" err="1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GameObjects</a:t>
            </a:r>
            <a:r>
              <a:rPr lang="en-US" altLang="ko-KR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 and world data across a networking session to multiplayer players at once. </a:t>
            </a:r>
          </a:p>
          <a:p>
            <a:r>
              <a:rPr lang="en-US" altLang="ko-KR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one can focus on building your game instead of low-level protocols and networking frameworks.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E036-A832-4259-9B28-76B61BCC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21EC0-68F6-40B0-A28A-65D92C39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CFEAD-7C6A-4833-A090-C3E49F56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1AF63-F2D1-82B0-7B22-D7E3C7ED16E9}"/>
              </a:ext>
            </a:extLst>
          </p:cNvPr>
          <p:cNvSpPr txBox="1"/>
          <p:nvPr/>
        </p:nvSpPr>
        <p:spPr>
          <a:xfrm>
            <a:off x="897057" y="4715494"/>
            <a:ext cx="8814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About </a:t>
            </a:r>
            <a:r>
              <a:rPr lang="en-US" altLang="ko-KR" dirty="0" err="1">
                <a:hlinkClick r:id="rId2"/>
              </a:rPr>
              <a:t>Netcode</a:t>
            </a:r>
            <a:r>
              <a:rPr lang="en-US" altLang="ko-KR" dirty="0">
                <a:hlinkClick r:id="rId2"/>
              </a:rPr>
              <a:t> for </a:t>
            </a:r>
            <a:r>
              <a:rPr lang="en-US" altLang="ko-KR" dirty="0" err="1">
                <a:hlinkClick r:id="rId2"/>
              </a:rPr>
              <a:t>GameObjects</a:t>
            </a:r>
            <a:r>
              <a:rPr lang="en-US" altLang="ko-KR" dirty="0">
                <a:hlinkClick r:id="rId2"/>
              </a:rPr>
              <a:t> | Unity Multiplayer Networking (unity3d.com)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839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55BF0-CE8F-565C-11C9-2DD909DA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C01F0-6202-5063-6120-10CA9D93D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A3895-1843-2F88-B04A-96EAE6BE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CEB1B-DBCA-0219-7D25-109AFB9F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9227C-820B-96BD-7791-FFC669DA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2E68F8-A4B0-D1E8-488D-5045C7528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2" y="0"/>
            <a:ext cx="115378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040D0B-0BE0-F0F8-8F9A-29A8DA51EBBE}"/>
              </a:ext>
            </a:extLst>
          </p:cNvPr>
          <p:cNvSpPr txBox="1"/>
          <p:nvPr/>
        </p:nvSpPr>
        <p:spPr>
          <a:xfrm>
            <a:off x="4959381" y="3869308"/>
            <a:ext cx="149297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log-client.txt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57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4994D-DF9A-8727-F2FC-894A778B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 째 프로젝트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B6409-5756-D6C6-60B1-9D6CEC0FA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BA663-7D51-DA22-F3DC-87F143CF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862BF-D44B-E31A-99A9-50936A0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7B489-0EB9-4244-F1C0-5828110E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E9E189-A87C-66BD-1384-18C2282C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7508515" cy="4953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4821B-B978-E719-DB1F-1ACC7387D8CA}"/>
              </a:ext>
            </a:extLst>
          </p:cNvPr>
          <p:cNvSpPr txBox="1"/>
          <p:nvPr/>
        </p:nvSpPr>
        <p:spPr>
          <a:xfrm>
            <a:off x="8610600" y="2355818"/>
            <a:ext cx="19868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NetHelloWorld02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43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9D40-6F04-23F9-5548-0A1EF4A5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Netcode</a:t>
            </a:r>
            <a:r>
              <a:rPr lang="en-US" altLang="ko-KR" dirty="0"/>
              <a:t> for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B2C57-31E2-50DE-2A15-483E1EA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FE4E4-3512-8878-F16F-13AFA4FA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04020-7A49-283E-EFED-C5905748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3D9E3-5097-AFFE-B4AE-E0CE4F6D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008437-B42A-57B0-7FA1-EACBF5F5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886"/>
            <a:ext cx="5759956" cy="496532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CC81B1-5D73-41E6-CED2-B1FE8BBE9763}"/>
              </a:ext>
            </a:extLst>
          </p:cNvPr>
          <p:cNvSpPr/>
          <p:nvPr/>
        </p:nvSpPr>
        <p:spPr>
          <a:xfrm>
            <a:off x="838200" y="3957387"/>
            <a:ext cx="2603187" cy="263268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926727-FD65-5B43-E42C-661618EF639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441387" y="1957259"/>
            <a:ext cx="2292757" cy="213176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D1A579-3A97-D31D-FBF5-B2C338621E89}"/>
              </a:ext>
            </a:extLst>
          </p:cNvPr>
          <p:cNvSpPr/>
          <p:nvPr/>
        </p:nvSpPr>
        <p:spPr>
          <a:xfrm>
            <a:off x="5734144" y="1825625"/>
            <a:ext cx="814975" cy="263268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3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B18AD-3D39-455D-A1AE-13C27116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System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FF0FA-357C-4D9E-A1FD-5403DAC2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7ACB4-E11A-456E-9844-88380E9E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93D8B-CD0E-4863-B9D8-2A5A462D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D8C16-08C6-4674-A175-1C4F2FF6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5A1C9-C8DC-4E68-9268-1A954CB886D7}"/>
              </a:ext>
            </a:extLst>
          </p:cNvPr>
          <p:cNvSpPr txBox="1"/>
          <p:nvPr/>
        </p:nvSpPr>
        <p:spPr>
          <a:xfrm flipH="1">
            <a:off x="533858" y="1825625"/>
            <a:ext cx="381939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새로운 입력 시스템을 사용하기 위하여 설치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D3166B-BB4C-43E9-BCF0-D6F32B81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1" y="3110706"/>
            <a:ext cx="3724275" cy="1781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F7FC04-64E9-49D0-829F-D61E571BFAE7}"/>
              </a:ext>
            </a:extLst>
          </p:cNvPr>
          <p:cNvSpPr txBox="1"/>
          <p:nvPr/>
        </p:nvSpPr>
        <p:spPr>
          <a:xfrm flipH="1">
            <a:off x="711277" y="5155893"/>
            <a:ext cx="26227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Unity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재시작함</a:t>
            </a:r>
            <a:endParaRPr lang="ko-KR" altLang="en-US" sz="2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14F0A1-AEAF-461B-9608-562B53E9E210}"/>
              </a:ext>
            </a:extLst>
          </p:cNvPr>
          <p:cNvSpPr/>
          <p:nvPr/>
        </p:nvSpPr>
        <p:spPr>
          <a:xfrm>
            <a:off x="2770046" y="4489848"/>
            <a:ext cx="800165" cy="3278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6E3FEF-0E00-8D57-A1A4-1D3EDFB6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09" y="1646237"/>
            <a:ext cx="5790188" cy="49755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056F60-F9CE-EE19-6467-B162D806ED1A}"/>
              </a:ext>
            </a:extLst>
          </p:cNvPr>
          <p:cNvSpPr/>
          <p:nvPr/>
        </p:nvSpPr>
        <p:spPr>
          <a:xfrm>
            <a:off x="4527771" y="3518592"/>
            <a:ext cx="2674818" cy="2065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F41223-7D5B-ED31-9B96-FBBDA345C8E5}"/>
              </a:ext>
            </a:extLst>
          </p:cNvPr>
          <p:cNvSpPr/>
          <p:nvPr/>
        </p:nvSpPr>
        <p:spPr>
          <a:xfrm>
            <a:off x="9686956" y="2145495"/>
            <a:ext cx="673242" cy="2058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5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0C0E3-5049-45B8-8784-FD6911F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를 </a:t>
            </a:r>
            <a:r>
              <a:rPr lang="en-US" altLang="ko-KR" dirty="0"/>
              <a:t>Windowed </a:t>
            </a:r>
            <a:r>
              <a:rPr lang="ko-KR" altLang="en-US" dirty="0"/>
              <a:t>모드로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4C8AB-4C0B-4245-ABAF-3DDC0565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C85F-7BD9-4F1C-9DB0-1DB8E31C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B98C-A963-42B0-A828-791E07C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6ADD1-124B-4A8F-8686-AED9DDE7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3F2C0-3A9C-4906-8B1C-9AED4C2E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36" y="1277144"/>
            <a:ext cx="6724650" cy="54483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9A3EB5-5A6D-48D2-9C82-12F1C578FDB6}"/>
              </a:ext>
            </a:extLst>
          </p:cNvPr>
          <p:cNvSpPr/>
          <p:nvPr/>
        </p:nvSpPr>
        <p:spPr>
          <a:xfrm>
            <a:off x="2361536" y="3535104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0EFBF3-1EE3-421C-8116-62B9B433763A}"/>
              </a:ext>
            </a:extLst>
          </p:cNvPr>
          <p:cNvSpPr/>
          <p:nvPr/>
        </p:nvSpPr>
        <p:spPr>
          <a:xfrm>
            <a:off x="4400079" y="3246437"/>
            <a:ext cx="4686107" cy="1463786"/>
          </a:xfrm>
          <a:prstGeom prst="roundRect">
            <a:avLst>
              <a:gd name="adj" fmla="val 79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6D107-5FD1-465D-971D-A32BC254B2F4}"/>
              </a:ext>
            </a:extLst>
          </p:cNvPr>
          <p:cNvSpPr txBox="1"/>
          <p:nvPr/>
        </p:nvSpPr>
        <p:spPr>
          <a:xfrm flipH="1">
            <a:off x="7852144" y="1497627"/>
            <a:ext cx="426011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Project Settings 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r>
              <a:rPr lang="en-US" altLang="ko-KR" sz="2400" dirty="0"/>
              <a:t>Resolution and Presentation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41586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7CBE2-5BA6-43FF-B1F9-A02870C3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 err="1"/>
              <a:t>InputSystem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F16D4-364A-4D75-B395-20FBCFF5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EDADA-BF93-4AF7-8EB0-13E7C60B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F7F40-83E1-4E8C-BEC5-D4DE67C7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09C9D-19B5-449E-91F0-A19E914B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226715-A4B5-41A0-A53F-7B44F8EC3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0"/>
            <a:ext cx="271535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01B713-1E8C-48AC-B9F1-AC9DCF5E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27" y="0"/>
            <a:ext cx="6743700" cy="54673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8812A1B-8C3C-42A8-A793-24F0FE89EAA0}"/>
              </a:ext>
            </a:extLst>
          </p:cNvPr>
          <p:cNvSpPr/>
          <p:nvPr/>
        </p:nvSpPr>
        <p:spPr>
          <a:xfrm>
            <a:off x="438117" y="5753499"/>
            <a:ext cx="2380928" cy="3278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997FA4-F2F5-40A8-9EEA-D4978F5BC139}"/>
              </a:ext>
            </a:extLst>
          </p:cNvPr>
          <p:cNvSpPr/>
          <p:nvPr/>
        </p:nvSpPr>
        <p:spPr>
          <a:xfrm>
            <a:off x="3049827" y="2235773"/>
            <a:ext cx="1722589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2DBDD3-3872-40A0-BB69-4C1C06EAF950}"/>
              </a:ext>
            </a:extLst>
          </p:cNvPr>
          <p:cNvSpPr/>
          <p:nvPr/>
        </p:nvSpPr>
        <p:spPr>
          <a:xfrm>
            <a:off x="7611389" y="2450803"/>
            <a:ext cx="1722589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F7193-8D24-440E-97C9-3DE8748632B3}"/>
              </a:ext>
            </a:extLst>
          </p:cNvPr>
          <p:cNvSpPr txBox="1"/>
          <p:nvPr/>
        </p:nvSpPr>
        <p:spPr>
          <a:xfrm flipH="1">
            <a:off x="2894470" y="5619652"/>
            <a:ext cx="925228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의 </a:t>
            </a:r>
            <a:r>
              <a:rPr lang="en-US" altLang="ko-KR" sz="2400" dirty="0"/>
              <a:t>Other Settings </a:t>
            </a:r>
            <a:r>
              <a:rPr lang="ko-KR" altLang="en-US" sz="2400" dirty="0"/>
              <a:t>에서 </a:t>
            </a:r>
            <a:r>
              <a:rPr lang="en-US" altLang="ko-KR" sz="2400" dirty="0"/>
              <a:t>Scripting Backend</a:t>
            </a:r>
            <a:r>
              <a:rPr lang="ko-KR" altLang="en-US" sz="2400" dirty="0"/>
              <a:t>를 </a:t>
            </a:r>
            <a:r>
              <a:rPr lang="en-US" altLang="ko-KR" sz="2400" dirty="0"/>
              <a:t>IL2CPP</a:t>
            </a:r>
            <a:r>
              <a:rPr lang="ko-KR" altLang="en-US" sz="2400" dirty="0"/>
              <a:t>로 설정</a:t>
            </a:r>
          </a:p>
        </p:txBody>
      </p:sp>
    </p:spTree>
    <p:extLst>
      <p:ext uri="{BB962C8B-B14F-4D97-AF65-F5344CB8AC3E}">
        <p14:creationId xmlns:p14="http://schemas.microsoft.com/office/powerpoint/2010/main" val="255149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EBD63-37F3-4980-AF00-DE0E060D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D9B9F-4727-455D-A373-0AF2C58B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BCBB1-584A-4945-AC47-9BE3502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3A096-782E-4B0D-9C0C-DE0F6CB8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0EB7F-CA7D-431A-B3BD-50CCA2E0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20815-251C-4AE4-AF16-9BB8C3CE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4"/>
            <a:ext cx="6743700" cy="546735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846D7E-C9BA-441C-9726-F525123EFC12}"/>
              </a:ext>
            </a:extLst>
          </p:cNvPr>
          <p:cNvSpPr/>
          <p:nvPr/>
        </p:nvSpPr>
        <p:spPr>
          <a:xfrm>
            <a:off x="4570478" y="3429000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129EC-4674-4253-B049-20B498E7CC5C}"/>
              </a:ext>
            </a:extLst>
          </p:cNvPr>
          <p:cNvSpPr txBox="1"/>
          <p:nvPr/>
        </p:nvSpPr>
        <p:spPr>
          <a:xfrm flipH="1">
            <a:off x="0" y="5626897"/>
            <a:ext cx="768734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의 </a:t>
            </a:r>
            <a:r>
              <a:rPr lang="en-US" altLang="ko-KR" sz="2400" dirty="0"/>
              <a:t>Other Settings </a:t>
            </a:r>
            <a:r>
              <a:rPr lang="ko-KR" altLang="en-US" sz="2400" dirty="0"/>
              <a:t>에서 </a:t>
            </a:r>
            <a:r>
              <a:rPr lang="en-US" altLang="ko-KR" sz="2400" dirty="0"/>
              <a:t>Active Input Handling</a:t>
            </a:r>
            <a:r>
              <a:rPr lang="ko-KR" altLang="en-US" sz="2400" dirty="0"/>
              <a:t>을 </a:t>
            </a:r>
            <a:br>
              <a:rPr lang="en-US" altLang="ko-KR" sz="2400" dirty="0"/>
            </a:br>
            <a:r>
              <a:rPr lang="en-US" altLang="ko-KR" sz="2400" dirty="0"/>
              <a:t>Input System Package (New)</a:t>
            </a:r>
            <a:r>
              <a:rPr lang="ko-KR" altLang="en-US" sz="2400" dirty="0"/>
              <a:t>으로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8EFB9F-5972-4634-9161-810E527E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95" y="3648328"/>
            <a:ext cx="5038725" cy="2057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7414D4-32A2-45FD-AB8F-01701A843603}"/>
              </a:ext>
            </a:extLst>
          </p:cNvPr>
          <p:cNvSpPr/>
          <p:nvPr/>
        </p:nvSpPr>
        <p:spPr>
          <a:xfrm>
            <a:off x="9730813" y="5256956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BF5CED-C966-458B-93BF-D325D21B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75" y="1300964"/>
            <a:ext cx="3743325" cy="15430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D9227C-490F-42D2-AA25-63F3EBD98E63}"/>
              </a:ext>
            </a:extLst>
          </p:cNvPr>
          <p:cNvSpPr/>
          <p:nvPr/>
        </p:nvSpPr>
        <p:spPr>
          <a:xfrm>
            <a:off x="9353205" y="2432168"/>
            <a:ext cx="896580" cy="3036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C1F92C-EB41-455A-B8FF-D26683DD8A3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570921" y="3538664"/>
            <a:ext cx="3159892" cy="1827956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0C2309-6EC8-446C-8D14-96D4FE705993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9801495" y="2735821"/>
            <a:ext cx="929540" cy="2521135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6AFAE0-4648-43F1-8EAC-7586A32BF872}"/>
              </a:ext>
            </a:extLst>
          </p:cNvPr>
          <p:cNvSpPr txBox="1"/>
          <p:nvPr/>
        </p:nvSpPr>
        <p:spPr>
          <a:xfrm flipH="1">
            <a:off x="7737399" y="738273"/>
            <a:ext cx="26227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Unity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재시작함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0957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407E6-3108-418F-9DE3-04865FD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" y="320675"/>
            <a:ext cx="10515600" cy="1325563"/>
          </a:xfrm>
        </p:spPr>
        <p:txBody>
          <a:bodyPr/>
          <a:lstStyle/>
          <a:p>
            <a:r>
              <a:rPr lang="en-US" altLang="ko-KR" dirty="0"/>
              <a:t>Input </a:t>
            </a:r>
            <a:r>
              <a:rPr lang="en-US" altLang="ko-KR"/>
              <a:t>Action Asset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C0A79-2B4A-43AF-9459-57143C39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Prefabs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Prefabs </a:t>
            </a:r>
            <a:r>
              <a:rPr lang="ko-KR" altLang="en-US" dirty="0"/>
              <a:t>폴더 내에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D7F0C-3259-4F5E-B41A-BF06A5EA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A79E1-FE77-4082-9416-06ACC32D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90522-0176-4047-B2A1-82EB207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F202C8-8752-4F09-ABBF-342BB075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48" y="0"/>
            <a:ext cx="5102352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7C6FEB-60C3-4F75-9254-CE97494143FA}"/>
              </a:ext>
            </a:extLst>
          </p:cNvPr>
          <p:cNvSpPr/>
          <p:nvPr/>
        </p:nvSpPr>
        <p:spPr>
          <a:xfrm>
            <a:off x="8192511" y="798619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FF426A-D185-4860-BE4B-2C84346A79A8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0192954" y="908283"/>
            <a:ext cx="1011494" cy="5730389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E46BF4-16A2-467B-A91E-33FB3AD9198E}"/>
              </a:ext>
            </a:extLst>
          </p:cNvPr>
          <p:cNvSpPr/>
          <p:nvPr/>
        </p:nvSpPr>
        <p:spPr>
          <a:xfrm>
            <a:off x="10204226" y="6638672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43D45-BE9A-4A51-A73F-0B6F2487B26D}"/>
              </a:ext>
            </a:extLst>
          </p:cNvPr>
          <p:cNvSpPr txBox="1"/>
          <p:nvPr/>
        </p:nvSpPr>
        <p:spPr>
          <a:xfrm flipH="1">
            <a:off x="1071371" y="3056364"/>
            <a:ext cx="426415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명칭은 임의로 정해도 됨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InputControlAsset</a:t>
            </a:r>
            <a:r>
              <a:rPr lang="en-US" altLang="ko-KR" sz="2400" dirty="0"/>
              <a:t> </a:t>
            </a:r>
            <a:r>
              <a:rPr lang="ko-KR" altLang="en-US" sz="2400" dirty="0"/>
              <a:t>으로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69202D-2A57-48CA-B52B-67B054194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36" y="4066748"/>
            <a:ext cx="1433820" cy="16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85D6C-26E5-411F-993F-CEC67D2F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4F3E2-E428-4E96-BB87-F223BFF5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F5B3D-C66C-49B1-89A8-FEE2904D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54C1E-BDAE-47FF-A481-2319BB24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DFBF8-21D8-48D4-A244-A3A38B5D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63462-C538-4138-BC77-788DAE6B59A5}"/>
              </a:ext>
            </a:extLst>
          </p:cNvPr>
          <p:cNvSpPr txBox="1"/>
          <p:nvPr/>
        </p:nvSpPr>
        <p:spPr>
          <a:xfrm flipH="1">
            <a:off x="407490" y="1275189"/>
            <a:ext cx="516659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속성</a:t>
            </a:r>
            <a:r>
              <a:rPr lang="en-US" altLang="ko-KR" sz="2400" dirty="0"/>
              <a:t>(Inspector </a:t>
            </a:r>
            <a:r>
              <a:rPr lang="ko-KR" altLang="en-US" sz="2400" dirty="0"/>
              <a:t>창</a:t>
            </a:r>
            <a:r>
              <a:rPr lang="en-US" altLang="ko-KR" sz="2400" dirty="0"/>
              <a:t>)</a:t>
            </a:r>
            <a:r>
              <a:rPr lang="ko-KR" altLang="en-US" sz="2400" dirty="0"/>
              <a:t>에서 </a:t>
            </a:r>
            <a:r>
              <a:rPr lang="en-US" altLang="ko-KR" sz="2400" dirty="0"/>
              <a:t>Generate C# Class </a:t>
            </a:r>
            <a:r>
              <a:rPr lang="ko-KR" altLang="en-US" sz="2400" dirty="0"/>
              <a:t>를 체크한다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698C6E-256C-4F29-86D3-17A73CCB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22" y="2415917"/>
            <a:ext cx="1764725" cy="2026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2054DA-93FC-46C3-85D9-E56F97BD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68" y="4627502"/>
            <a:ext cx="3028571" cy="17957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CF18FE-C6C1-5104-E4DA-7D96B8595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87" y="1690686"/>
            <a:ext cx="6329389" cy="265158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4D6941-B506-C82A-5BDA-0550AEB62882}"/>
              </a:ext>
            </a:extLst>
          </p:cNvPr>
          <p:cNvSpPr/>
          <p:nvPr/>
        </p:nvSpPr>
        <p:spPr>
          <a:xfrm>
            <a:off x="5871651" y="2734327"/>
            <a:ext cx="2677764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97201A-80B7-DAEE-1F57-1EA9DF108FDF}"/>
              </a:ext>
            </a:extLst>
          </p:cNvPr>
          <p:cNvSpPr/>
          <p:nvPr/>
        </p:nvSpPr>
        <p:spPr>
          <a:xfrm>
            <a:off x="11454906" y="3558639"/>
            <a:ext cx="486347" cy="2787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46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BDCB7-0D06-4102-8AD7-5EC46D49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DC2B9-CFA3-4BF6-A17E-EC8C4C87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30024-546A-45F4-9268-BFDEDA63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2A5CC-A803-4D14-9B86-24BEECD7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432CD-AB09-4DC1-9C8B-9965AB50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72F010-0501-4D24-BCB4-C42F0C5A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68" y="1325199"/>
            <a:ext cx="7347738" cy="46959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FB85C9-C99F-4D5C-BB06-C0302B223493}"/>
              </a:ext>
            </a:extLst>
          </p:cNvPr>
          <p:cNvSpPr txBox="1"/>
          <p:nvPr/>
        </p:nvSpPr>
        <p:spPr>
          <a:xfrm flipH="1">
            <a:off x="4340433" y="3496826"/>
            <a:ext cx="5166591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InputControlAsset</a:t>
            </a:r>
            <a:r>
              <a:rPr lang="ko-KR" altLang="en-US" sz="2400" dirty="0"/>
              <a:t>을 편집하여 </a:t>
            </a:r>
            <a:r>
              <a:rPr lang="en-US" altLang="ko-KR" sz="2400" dirty="0"/>
              <a:t>Action Maps, Actions</a:t>
            </a:r>
            <a:r>
              <a:rPr lang="ko-KR" altLang="en-US" sz="2400" dirty="0"/>
              <a:t>를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B3FEFE-D2E4-45CA-7B19-9FA45EEA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8" y="657951"/>
            <a:ext cx="4718120" cy="19765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2539EB-608D-81B0-8FC1-32A836C446FF}"/>
              </a:ext>
            </a:extLst>
          </p:cNvPr>
          <p:cNvSpPr/>
          <p:nvPr/>
        </p:nvSpPr>
        <p:spPr>
          <a:xfrm>
            <a:off x="1453186" y="1215535"/>
            <a:ext cx="2000443" cy="2193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2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20DC2-A8EA-9E4B-F781-C4771C01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C4ADA-E8B3-AE7A-11E9-F7B873C34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DEFF6-1C70-381B-2855-48952051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80FF5-5917-D6BD-BF1B-6D8ABCD9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75DDB-F98B-7243-D3C7-181E7BA8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6CC175-70CE-C5ED-2CF2-98E7C600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78" y="0"/>
            <a:ext cx="9131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8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CE086-2F15-44E3-AE88-DED3F1FA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BD223-ABF1-40FF-9CD0-51983F5E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3CD75-94E4-461F-A36F-45286934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385F6-4607-406D-B893-625172FE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F69A2-0644-4FE1-BAC9-E3AD6A66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891DED-C3C3-4FF5-A4B6-445AAF90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3" y="0"/>
            <a:ext cx="8877300" cy="56769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ED399E-715A-4CCB-A186-14662B60DD01}"/>
              </a:ext>
            </a:extLst>
          </p:cNvPr>
          <p:cNvSpPr/>
          <p:nvPr/>
        </p:nvSpPr>
        <p:spPr>
          <a:xfrm>
            <a:off x="2391428" y="230187"/>
            <a:ext cx="1015652" cy="2458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5E397-7298-4E35-B556-5860CEB338B6}"/>
              </a:ext>
            </a:extLst>
          </p:cNvPr>
          <p:cNvSpPr txBox="1"/>
          <p:nvPr/>
        </p:nvSpPr>
        <p:spPr>
          <a:xfrm flipH="1">
            <a:off x="104123" y="4969252"/>
            <a:ext cx="9621328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 </a:t>
            </a:r>
            <a:r>
              <a:rPr lang="ko-KR" altLang="en-US" sz="2400" dirty="0"/>
              <a:t>액션 </a:t>
            </a:r>
            <a:r>
              <a:rPr lang="ko-KR" altLang="en-US" sz="2400" dirty="0" err="1"/>
              <a:t>맵에</a:t>
            </a:r>
            <a:r>
              <a:rPr lang="ko-KR" altLang="en-US" sz="2400" dirty="0"/>
              <a:t> </a:t>
            </a:r>
            <a:r>
              <a:rPr lang="en-US" altLang="ko-KR" sz="2400" dirty="0"/>
              <a:t>Jump, Move, Fire 3</a:t>
            </a:r>
            <a:r>
              <a:rPr lang="ko-KR" altLang="en-US" sz="2400" dirty="0"/>
              <a:t>가지 액션을 추가하고</a:t>
            </a:r>
            <a:endParaRPr lang="en-US" altLang="ko-KR" sz="2400" dirty="0"/>
          </a:p>
          <a:p>
            <a:r>
              <a:rPr lang="en-US" altLang="ko-KR" sz="2400" dirty="0"/>
              <a:t>Player-&gt;Jump-&gt;Space (Jump</a:t>
            </a:r>
            <a:r>
              <a:rPr lang="ko-KR" altLang="en-US" sz="2400" dirty="0"/>
              <a:t>는 </a:t>
            </a:r>
            <a:r>
              <a:rPr lang="en-US" altLang="ko-KR" sz="2400" dirty="0"/>
              <a:t>space </a:t>
            </a:r>
            <a:r>
              <a:rPr lang="ko-KR" altLang="en-US" sz="2400" dirty="0"/>
              <a:t>키에</a:t>
            </a:r>
            <a:r>
              <a:rPr lang="en-US" altLang="ko-KR" sz="2400" dirty="0"/>
              <a:t> Button</a:t>
            </a:r>
            <a:r>
              <a:rPr lang="ko-KR" altLang="en-US" sz="2400" dirty="0"/>
              <a:t>으로 연결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Player-&gt;Move-&gt;ASWD (ASWD</a:t>
            </a:r>
            <a:r>
              <a:rPr lang="ko-KR" altLang="en-US" sz="2400" dirty="0"/>
              <a:t>와 화살표로 </a:t>
            </a:r>
            <a:r>
              <a:rPr lang="en-US" altLang="ko-KR" sz="2400" dirty="0"/>
              <a:t>Value</a:t>
            </a:r>
            <a:r>
              <a:rPr lang="ko-KR" altLang="en-US" sz="2400" dirty="0"/>
              <a:t>로 </a:t>
            </a:r>
            <a:r>
              <a:rPr lang="en-US" altLang="ko-KR" sz="2400" dirty="0"/>
              <a:t>Vector2</a:t>
            </a:r>
            <a:r>
              <a:rPr lang="ko-KR" altLang="en-US" sz="2400" dirty="0"/>
              <a:t>로 연결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Player-&gt;Fire-&gt;E (Fire</a:t>
            </a:r>
            <a:r>
              <a:rPr lang="ko-KR" altLang="en-US" sz="2400" dirty="0"/>
              <a:t>는 </a:t>
            </a:r>
            <a:r>
              <a:rPr lang="en-US" altLang="ko-KR" sz="2400" dirty="0"/>
              <a:t>E </a:t>
            </a:r>
            <a:r>
              <a:rPr lang="ko-KR" altLang="en-US" sz="2400" dirty="0"/>
              <a:t>키에</a:t>
            </a:r>
            <a:r>
              <a:rPr lang="en-US" altLang="ko-KR" sz="2400" dirty="0"/>
              <a:t> Button</a:t>
            </a:r>
            <a:r>
              <a:rPr lang="ko-KR" altLang="en-US" sz="2400" dirty="0"/>
              <a:t>으로 연결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E9962-8E84-D1F6-BEFF-75BA49B2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49" y="1888748"/>
            <a:ext cx="5000410" cy="15696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44AD91-B3C3-E574-E1BF-D9E49B20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066" y="3447032"/>
            <a:ext cx="4953375" cy="15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4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458A1-3549-83F8-D52A-8368E398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BE5FA-C1BD-D6A4-5208-C8050E46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A0365-4C34-1338-0790-A40F4724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51BC6-DFC8-C4F0-3925-071CE7A2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61D96-8E5D-0094-9DE7-54FA741B1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4" y="1276741"/>
            <a:ext cx="8217826" cy="52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DEF49B-CA22-9C7B-BC72-3048BC75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19" y="1276741"/>
            <a:ext cx="21717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A1831-D00E-D5FE-6E92-DEBB502B404E}"/>
              </a:ext>
            </a:extLst>
          </p:cNvPr>
          <p:cNvSpPr txBox="1"/>
          <p:nvPr/>
        </p:nvSpPr>
        <p:spPr>
          <a:xfrm>
            <a:off x="346841" y="558550"/>
            <a:ext cx="626575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빈 </a:t>
            </a:r>
            <a:r>
              <a:rPr lang="ko-KR" altLang="en-US" dirty="0" err="1"/>
              <a:t>게임오브젝트</a:t>
            </a:r>
            <a:r>
              <a:rPr lang="ko-KR" altLang="en-US" dirty="0"/>
              <a:t> 만든 후 이름을 </a:t>
            </a:r>
            <a:r>
              <a:rPr lang="en-US" altLang="ko-KR" dirty="0" err="1"/>
              <a:t>NetworkManager</a:t>
            </a:r>
            <a:r>
              <a:rPr lang="en-US" altLang="ko-KR" dirty="0"/>
              <a:t> </a:t>
            </a:r>
            <a:r>
              <a:rPr lang="ko-KR" altLang="en-US" dirty="0"/>
              <a:t>로 수정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0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F5B9-1870-EBF5-8472-20088DB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BE30E-59F4-EE00-E163-D7985E1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041B2-B87F-2716-1CC5-3FFF9A7F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8D65A-74B6-B859-A8D0-DD984B2E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C7C62-5FA0-3BC0-31F8-666AC70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90F482-D5E7-275F-95E8-AD033FD2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9" y="1646238"/>
            <a:ext cx="28098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86BE3A-2D12-4736-C985-184A9E09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523875"/>
            <a:ext cx="2714625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6DEC5B-492C-74A6-3098-280D9177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28" y="0"/>
            <a:ext cx="255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E0607A-10DA-0B9A-C708-0AF9B0CE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81" y="1185394"/>
            <a:ext cx="2981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D65DB-F7F5-C9E1-F7AA-278B6D0FE5BA}"/>
              </a:ext>
            </a:extLst>
          </p:cNvPr>
          <p:cNvSpPr txBox="1"/>
          <p:nvPr/>
        </p:nvSpPr>
        <p:spPr>
          <a:xfrm>
            <a:off x="91894" y="4491077"/>
            <a:ext cx="5674182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NetworkManager</a:t>
            </a:r>
            <a:r>
              <a:rPr lang="ko-KR" altLang="en-US" dirty="0"/>
              <a:t>에 </a:t>
            </a:r>
            <a:r>
              <a:rPr lang="en-US" altLang="ko-KR" dirty="0" err="1"/>
              <a:t>NetwrokManager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  <a:endParaRPr lang="en-US" altLang="ko-KR" dirty="0"/>
          </a:p>
          <a:p>
            <a:r>
              <a:rPr lang="en-US" altLang="ko-KR" dirty="0" err="1"/>
              <a:t>NetworkTransport</a:t>
            </a:r>
            <a:r>
              <a:rPr lang="ko-KR" altLang="en-US" dirty="0"/>
              <a:t>를 </a:t>
            </a:r>
            <a:r>
              <a:rPr lang="en-US" altLang="ko-KR" dirty="0" err="1"/>
              <a:t>UnityTransport</a:t>
            </a:r>
            <a:r>
              <a:rPr lang="en-US" altLang="ko-KR" dirty="0"/>
              <a:t> </a:t>
            </a:r>
            <a:r>
              <a:rPr lang="ko-KR" altLang="en-US" dirty="0"/>
              <a:t>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44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80793-F83A-416B-85A0-58CC8110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클라이언트가 생성할 </a:t>
            </a:r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7E5C7-BB06-4AE9-95E1-7E63CCA1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네트워크에 접속한 각 플레이어</a:t>
            </a:r>
            <a:r>
              <a:rPr lang="en-US" altLang="ko-KR" dirty="0"/>
              <a:t>(Client)</a:t>
            </a:r>
            <a:r>
              <a:rPr lang="ko-KR" altLang="en-US" dirty="0"/>
              <a:t>가 생성할 객체를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단순한 </a:t>
            </a:r>
            <a:r>
              <a:rPr lang="en-US" altLang="ko-KR" dirty="0"/>
              <a:t>Capsule </a:t>
            </a:r>
            <a:r>
              <a:rPr lang="ko-KR" altLang="en-US" dirty="0"/>
              <a:t>객체를 추가하고 이름을 </a:t>
            </a:r>
            <a:r>
              <a:rPr lang="en-US" altLang="ko-KR" dirty="0"/>
              <a:t>Player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E3C40-1596-4F85-91D7-0C515A2D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B9824-B5DF-443C-AA1D-A35E1B74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0F6F5-5641-4229-B627-51D3B85A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93FB58-69F8-4D17-8C9D-FD8C805C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046"/>
            <a:ext cx="2743200" cy="190936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0B39D4-7C26-4F55-9DD5-FA9338492BF3}"/>
              </a:ext>
            </a:extLst>
          </p:cNvPr>
          <p:cNvSpPr/>
          <p:nvPr/>
        </p:nvSpPr>
        <p:spPr>
          <a:xfrm>
            <a:off x="789594" y="4180562"/>
            <a:ext cx="2840412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CB5738-852B-4F22-BB5C-82B1F4F1F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45"/>
          <a:stretch/>
        </p:blipFill>
        <p:spPr>
          <a:xfrm>
            <a:off x="4108083" y="2812126"/>
            <a:ext cx="3497769" cy="361108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86794F-83A7-4336-B828-19F079E99B63}"/>
              </a:ext>
            </a:extLst>
          </p:cNvPr>
          <p:cNvSpPr/>
          <p:nvPr/>
        </p:nvSpPr>
        <p:spPr>
          <a:xfrm>
            <a:off x="4599595" y="5327264"/>
            <a:ext cx="2014148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B48B4-7E25-4267-9FAF-129A60734D82}"/>
              </a:ext>
            </a:extLst>
          </p:cNvPr>
          <p:cNvSpPr txBox="1"/>
          <p:nvPr/>
        </p:nvSpPr>
        <p:spPr>
          <a:xfrm flipH="1">
            <a:off x="7979079" y="3170297"/>
            <a:ext cx="410501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NetworkObject</a:t>
            </a:r>
            <a:br>
              <a:rPr lang="en-US" altLang="ko-KR" sz="2400" dirty="0"/>
            </a:br>
            <a:r>
              <a:rPr lang="ko-KR" altLang="en-US" sz="2400" dirty="0" err="1"/>
              <a:t>콤포넌트를</a:t>
            </a:r>
            <a:r>
              <a:rPr lang="ko-KR" altLang="en-US" sz="2400" dirty="0"/>
              <a:t> 추가한다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2806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D98CC-F984-4100-8453-1C9E334C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21B20-93F1-4A43-9127-290EB279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817D0-99F5-4A01-9BB6-846DB638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BF88B-D969-435F-A228-CC65B005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B673-A5D5-4EAA-8F89-E8346DA4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7DC17-7865-4397-B7C2-D40881A5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6" y="0"/>
            <a:ext cx="3313814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F89C9A-AAC2-4B55-999D-71060B4503CE}"/>
              </a:ext>
            </a:extLst>
          </p:cNvPr>
          <p:cNvSpPr/>
          <p:nvPr/>
        </p:nvSpPr>
        <p:spPr>
          <a:xfrm>
            <a:off x="653306" y="962025"/>
            <a:ext cx="1714113" cy="1825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2203D-AC9C-46FB-A350-B03DBA60A519}"/>
              </a:ext>
            </a:extLst>
          </p:cNvPr>
          <p:cNvSpPr/>
          <p:nvPr/>
        </p:nvSpPr>
        <p:spPr>
          <a:xfrm>
            <a:off x="2437902" y="5711478"/>
            <a:ext cx="881496" cy="10099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7820C3-4621-4A24-8783-B112A5CB122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510363" y="1144588"/>
            <a:ext cx="1368287" cy="4566890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34F6F-5F47-464B-8FCE-F007F57FE098}"/>
              </a:ext>
            </a:extLst>
          </p:cNvPr>
          <p:cNvSpPr txBox="1"/>
          <p:nvPr/>
        </p:nvSpPr>
        <p:spPr>
          <a:xfrm flipH="1">
            <a:off x="2558674" y="2800965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를 </a:t>
            </a:r>
            <a:r>
              <a:rPr lang="en-US" altLang="ko-KR" sz="2400" dirty="0"/>
              <a:t>Prefabs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드래그하여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으로 만들고 </a:t>
            </a:r>
            <a:r>
              <a:rPr lang="en-US" altLang="ko-KR" sz="2400" dirty="0"/>
              <a:t>Hierarchy</a:t>
            </a:r>
            <a:r>
              <a:rPr lang="ko-KR" altLang="en-US" sz="2400" dirty="0"/>
              <a:t>창에서 삭제한다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83A922-54D8-461B-8DD3-662D912F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80" y="0"/>
            <a:ext cx="315536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2E8C47-0592-4739-A6E8-A7A2271FE3E2}"/>
              </a:ext>
            </a:extLst>
          </p:cNvPr>
          <p:cNvSpPr txBox="1"/>
          <p:nvPr/>
        </p:nvSpPr>
        <p:spPr>
          <a:xfrm flipH="1">
            <a:off x="7494958" y="4001294"/>
            <a:ext cx="453100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NetworkObject</a:t>
            </a:r>
            <a:r>
              <a:rPr lang="ko-KR" altLang="en-US" sz="2400" dirty="0"/>
              <a:t>는 </a:t>
            </a:r>
            <a:r>
              <a:rPr lang="en-US" altLang="ko-KR" sz="2400" dirty="0"/>
              <a:t>Scene</a:t>
            </a:r>
            <a:r>
              <a:rPr lang="ko-KR" altLang="en-US" sz="2400" dirty="0"/>
              <a:t>에 존재할 수 없고 반드시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통하여 동적으로 생성되도록 해야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0418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58E33-E294-406F-A4DF-A583AC93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FC2EC-F228-462D-90F4-E944AA69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2446F-DA1B-48DD-AF8C-426FFB79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EBE2E-55FD-485F-9CC3-44B047A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492C8-A021-4770-9F04-DA47F052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281CE-C542-427A-8DEA-3E6F7760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0" y="1387214"/>
            <a:ext cx="2324100" cy="1666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995775-0051-467C-9025-0F03EF94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37" y="190174"/>
            <a:ext cx="4544797" cy="547580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967F13-22F3-4702-B690-081034A5A6CF}"/>
              </a:ext>
            </a:extLst>
          </p:cNvPr>
          <p:cNvCxnSpPr>
            <a:cxnSpLocks/>
          </p:cNvCxnSpPr>
          <p:nvPr/>
        </p:nvCxnSpPr>
        <p:spPr>
          <a:xfrm>
            <a:off x="2467627" y="2154477"/>
            <a:ext cx="7139836" cy="149059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A8511E-4FD8-4695-BE7C-C4C8EED4BA3A}"/>
              </a:ext>
            </a:extLst>
          </p:cNvPr>
          <p:cNvSpPr txBox="1"/>
          <p:nvPr/>
        </p:nvSpPr>
        <p:spPr>
          <a:xfrm flipH="1">
            <a:off x="549840" y="3135559"/>
            <a:ext cx="453100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</a:t>
            </a:r>
            <a:r>
              <a:rPr lang="ko-KR" altLang="en-US" sz="2400" dirty="0"/>
              <a:t> </a:t>
            </a:r>
            <a:r>
              <a:rPr lang="en-US" altLang="ko-KR" sz="2400" dirty="0"/>
              <a:t>Prefab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NetworkManager</a:t>
            </a:r>
            <a:r>
              <a:rPr lang="ko-KR" altLang="en-US" sz="2400" dirty="0"/>
              <a:t>의 </a:t>
            </a:r>
            <a:r>
              <a:rPr lang="en-US" altLang="ko-KR" sz="2400" dirty="0"/>
              <a:t>Player Prefab</a:t>
            </a:r>
            <a:r>
              <a:rPr lang="ko-KR" altLang="en-US" sz="2400" dirty="0"/>
              <a:t>에 적용한다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06397-0625-4BA7-B6B2-EE0747A2B5D4}"/>
              </a:ext>
            </a:extLst>
          </p:cNvPr>
          <p:cNvSpPr txBox="1"/>
          <p:nvPr/>
        </p:nvSpPr>
        <p:spPr>
          <a:xfrm flipH="1">
            <a:off x="1994283" y="4800337"/>
            <a:ext cx="554616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Player Prefab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Prefab</a:t>
            </a:r>
            <a:r>
              <a:rPr lang="ko-KR" altLang="en-US" sz="2400" dirty="0"/>
              <a:t>은 클라이언트가 접속할 때 마다 생성한다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9BDA4-6B35-4A41-99E1-D82DD2CAC258}"/>
              </a:ext>
            </a:extLst>
          </p:cNvPr>
          <p:cNvSpPr txBox="1"/>
          <p:nvPr/>
        </p:nvSpPr>
        <p:spPr>
          <a:xfrm flipH="1">
            <a:off x="549839" y="5850235"/>
            <a:ext cx="453100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Scene</a:t>
            </a:r>
            <a:r>
              <a:rPr lang="ko-KR" altLang="en-US" sz="2400" dirty="0"/>
              <a:t>에 </a:t>
            </a:r>
            <a:r>
              <a:rPr lang="en-US" altLang="ko-KR" sz="2400" dirty="0"/>
              <a:t>Plane</a:t>
            </a:r>
            <a:r>
              <a:rPr lang="ko-KR" altLang="en-US" sz="2400" dirty="0"/>
              <a:t>을 추가한다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GroundMaterial</a:t>
            </a:r>
            <a:r>
              <a:rPr lang="en-US" altLang="ko-KR" sz="2400" dirty="0"/>
              <a:t> </a:t>
            </a:r>
            <a:r>
              <a:rPr lang="ko-KR" altLang="en-US" sz="24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522626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FA754-810A-4AF0-A918-91E1EE4E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</a:t>
            </a:r>
            <a:r>
              <a:rPr lang="ko-KR" altLang="en-US" dirty="0"/>
              <a:t>에 </a:t>
            </a:r>
            <a:r>
              <a:rPr lang="en-US" altLang="ko-KR" dirty="0"/>
              <a:t>Scene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06C1A-CB54-4780-A713-6839913F1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AA8C0-F227-46D7-B7AC-08425761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098E3-08A8-4AFB-B4A5-6D9F1179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96B2A-0241-4569-BDEE-080D0B38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5F8CAA-C217-4733-B86B-5258A5C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61181"/>
            <a:ext cx="6172200" cy="57054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F27CCD-E6A5-40FB-ADC2-9B6E13EE5D7A}"/>
              </a:ext>
            </a:extLst>
          </p:cNvPr>
          <p:cNvSpPr/>
          <p:nvPr/>
        </p:nvSpPr>
        <p:spPr>
          <a:xfrm>
            <a:off x="10866474" y="2009553"/>
            <a:ext cx="1325526" cy="233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18109-298A-46FC-8986-3C6895CDDD2F}"/>
              </a:ext>
            </a:extLst>
          </p:cNvPr>
          <p:cNvSpPr/>
          <p:nvPr/>
        </p:nvSpPr>
        <p:spPr>
          <a:xfrm>
            <a:off x="6096000" y="793991"/>
            <a:ext cx="1750828" cy="4181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54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FFE0-E46A-4401-9BBF-CCDEB656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</a:t>
            </a:r>
            <a:r>
              <a:rPr lang="en-US" altLang="ko-KR" dirty="0" err="1"/>
              <a:t>CommandLine</a:t>
            </a:r>
            <a:r>
              <a:rPr lang="en-US" altLang="ko-KR" dirty="0"/>
              <a:t> Helper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FF640-374C-4FA7-85FC-9A28C3A45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69570-9095-4C60-BFCD-4481B26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934FB-C103-4638-9C49-6BEFA98F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E3B9B-09B9-43E7-9F70-3CEEC778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CC1F69-B0AF-4E13-B964-4729724F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00200"/>
            <a:ext cx="333375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68670-4CC0-4033-A7E2-63F9FB530A0A}"/>
              </a:ext>
            </a:extLst>
          </p:cNvPr>
          <p:cNvSpPr txBox="1"/>
          <p:nvPr/>
        </p:nvSpPr>
        <p:spPr>
          <a:xfrm flipH="1">
            <a:off x="158869" y="3557408"/>
            <a:ext cx="358445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NetworkCommandLine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18E115-A6BC-46D3-AF99-5617AC21370F}"/>
              </a:ext>
            </a:extLst>
          </p:cNvPr>
          <p:cNvSpPr/>
          <p:nvPr/>
        </p:nvSpPr>
        <p:spPr>
          <a:xfrm>
            <a:off x="1355817" y="2009601"/>
            <a:ext cx="1166536" cy="11641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98989B-345E-4ABD-A564-B026947D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91" y="1515962"/>
            <a:ext cx="3420250" cy="2482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02076A-FCF6-4667-B67E-30A36B0A9BD5}"/>
              </a:ext>
            </a:extLst>
          </p:cNvPr>
          <p:cNvSpPr txBox="1"/>
          <p:nvPr/>
        </p:nvSpPr>
        <p:spPr>
          <a:xfrm flipH="1">
            <a:off x="4127380" y="4133552"/>
            <a:ext cx="428541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NetwrokManager</a:t>
            </a:r>
            <a:r>
              <a:rPr lang="ko-KR" altLang="en-US" sz="2400" dirty="0"/>
              <a:t>의 자식으로 빈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만들고 이름을 </a:t>
            </a:r>
            <a:r>
              <a:rPr lang="en-US" altLang="ko-KR" sz="2400" dirty="0" err="1"/>
              <a:t>NetworkCommandLine</a:t>
            </a:r>
            <a:r>
              <a:rPr lang="ko-KR" altLang="en-US" sz="2400" dirty="0"/>
              <a:t>으로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3B0D8-CDBD-41FA-AE93-1C064159E62B}"/>
              </a:ext>
            </a:extLst>
          </p:cNvPr>
          <p:cNvSpPr txBox="1"/>
          <p:nvPr/>
        </p:nvSpPr>
        <p:spPr>
          <a:xfrm flipH="1">
            <a:off x="8592049" y="4268489"/>
            <a:ext cx="346654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NetworkCommandLine</a:t>
            </a:r>
            <a:r>
              <a:rPr lang="ko-KR" altLang="en-US" sz="2400" dirty="0"/>
              <a:t> 객체에 </a:t>
            </a:r>
            <a:r>
              <a:rPr lang="en-US" altLang="ko-KR" sz="2400" dirty="0" err="1"/>
              <a:t>NetworkCommandLine</a:t>
            </a:r>
            <a:r>
              <a:rPr lang="en-US" altLang="ko-KR" sz="2400" dirty="0"/>
              <a:t> </a:t>
            </a:r>
            <a:r>
              <a:rPr lang="ko-KR" altLang="en-US" sz="2400" dirty="0"/>
              <a:t>스크립트 </a:t>
            </a:r>
            <a:r>
              <a:rPr lang="ko-KR" altLang="en-US" sz="2400" dirty="0" err="1"/>
              <a:t>콤포넌트</a:t>
            </a:r>
            <a:r>
              <a:rPr lang="ko-KR" altLang="en-US" sz="2400" dirty="0"/>
              <a:t>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5DB581-1D86-4D11-BFC5-9FEF78F8C32F}"/>
              </a:ext>
            </a:extLst>
          </p:cNvPr>
          <p:cNvSpPr/>
          <p:nvPr/>
        </p:nvSpPr>
        <p:spPr>
          <a:xfrm>
            <a:off x="4953247" y="2732567"/>
            <a:ext cx="2574603" cy="4411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835673-8A28-305D-69ED-C51F2888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62" y="1531385"/>
            <a:ext cx="4437875" cy="196643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7ADFAC-74DC-DBE7-9224-5F8FCA095BA6}"/>
              </a:ext>
            </a:extLst>
          </p:cNvPr>
          <p:cNvSpPr/>
          <p:nvPr/>
        </p:nvSpPr>
        <p:spPr>
          <a:xfrm>
            <a:off x="7763261" y="2607702"/>
            <a:ext cx="4484293" cy="65350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4EC963-7F8B-AD93-7151-63D490F85BD3}"/>
              </a:ext>
            </a:extLst>
          </p:cNvPr>
          <p:cNvCxnSpPr>
            <a:cxnSpLocks/>
          </p:cNvCxnSpPr>
          <p:nvPr/>
        </p:nvCxnSpPr>
        <p:spPr>
          <a:xfrm>
            <a:off x="6553951" y="2855811"/>
            <a:ext cx="3076528" cy="207204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811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E660-3FDB-449E-9819-77ABAAB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NetworkCommandLine.cs</a:t>
            </a:r>
            <a:r>
              <a:rPr lang="en-US" altLang="ko-KR" dirty="0"/>
              <a:t> </a:t>
            </a:r>
            <a:r>
              <a:rPr lang="ko-KR" altLang="en-US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06D12-31E1-44EB-9C8C-CECDF306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08BB-CDEF-4FF6-92C5-E04ADE0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899BB-2606-4999-9507-1B9BF2C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26DF0-BE2A-49DE-BCA7-83D6C2E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48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E3417-6EE5-45E1-BD27-5F9200583EC7}"/>
              </a:ext>
            </a:extLst>
          </p:cNvPr>
          <p:cNvCxnSpPr>
            <a:cxnSpLocks/>
          </p:cNvCxnSpPr>
          <p:nvPr/>
        </p:nvCxnSpPr>
        <p:spPr>
          <a:xfrm>
            <a:off x="2732566" y="1679726"/>
            <a:ext cx="1150310" cy="149409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8E62E1-06FD-B31C-41A3-CBE8587C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" y="1338943"/>
            <a:ext cx="3639135" cy="5493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C805F-77BC-0175-4546-E751510BB861}"/>
              </a:ext>
            </a:extLst>
          </p:cNvPr>
          <p:cNvSpPr/>
          <p:nvPr/>
        </p:nvSpPr>
        <p:spPr>
          <a:xfrm>
            <a:off x="266276" y="2079045"/>
            <a:ext cx="2506831" cy="2722681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24DD63-665F-56FA-0687-3CA3B6445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40" y="1382194"/>
            <a:ext cx="4837707" cy="52382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025419-33B8-5161-EEDF-CA4486FE8CFB}"/>
              </a:ext>
            </a:extLst>
          </p:cNvPr>
          <p:cNvCxnSpPr>
            <a:cxnSpLocks/>
          </p:cNvCxnSpPr>
          <p:nvPr/>
        </p:nvCxnSpPr>
        <p:spPr>
          <a:xfrm>
            <a:off x="2732566" y="3429000"/>
            <a:ext cx="1803399" cy="287158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77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E660-3FDB-449E-9819-77ABAAB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NetworkCommandLine.cs</a:t>
            </a:r>
            <a:r>
              <a:rPr lang="en-US" altLang="ko-KR" dirty="0"/>
              <a:t> </a:t>
            </a:r>
            <a:r>
              <a:rPr lang="ko-KR" altLang="en-US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06D12-31E1-44EB-9C8C-CECDF306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08BB-CDEF-4FF6-92C5-E04ADE0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899BB-2606-4999-9507-1B9BF2C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26DF0-BE2A-49DE-BCA7-83D6C2EA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49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E3417-6EE5-45E1-BD27-5F9200583EC7}"/>
              </a:ext>
            </a:extLst>
          </p:cNvPr>
          <p:cNvCxnSpPr>
            <a:cxnSpLocks/>
          </p:cNvCxnSpPr>
          <p:nvPr/>
        </p:nvCxnSpPr>
        <p:spPr>
          <a:xfrm>
            <a:off x="2732566" y="1679726"/>
            <a:ext cx="1150310" cy="149409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8E62E1-06FD-B31C-41A3-CBE8587C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" y="1338943"/>
            <a:ext cx="3639135" cy="54931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C805F-77BC-0175-4546-E751510BB861}"/>
              </a:ext>
            </a:extLst>
          </p:cNvPr>
          <p:cNvSpPr/>
          <p:nvPr/>
        </p:nvSpPr>
        <p:spPr>
          <a:xfrm>
            <a:off x="266276" y="4777193"/>
            <a:ext cx="3616600" cy="2080807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D7BB9B-C024-2755-9B70-2DB57754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41" y="1945915"/>
            <a:ext cx="7094566" cy="410977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2E73DA-1C4E-4013-7F41-7F15F511275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882876" y="3738680"/>
            <a:ext cx="792726" cy="207891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50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FD6B9-6287-4B14-B66E-99E72A92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Getting Started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321D6-65E7-4EC9-B850-BD44ECF6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Unity </a:t>
            </a:r>
            <a:r>
              <a:rPr lang="en-US" altLang="ko-KR" dirty="0" err="1"/>
              <a:t>Netcode</a:t>
            </a:r>
            <a:endParaRPr lang="en-US" altLang="ko-KR" dirty="0"/>
          </a:p>
          <a:p>
            <a:r>
              <a:rPr lang="en-US" altLang="ko-KR" dirty="0"/>
              <a:t>Migration from </a:t>
            </a:r>
            <a:r>
              <a:rPr lang="en-US" altLang="ko-KR" dirty="0" err="1"/>
              <a:t>UNet</a:t>
            </a:r>
            <a:r>
              <a:rPr lang="en-US" altLang="ko-KR" dirty="0"/>
              <a:t> to </a:t>
            </a:r>
            <a:r>
              <a:rPr lang="en-US" altLang="ko-KR" dirty="0" err="1"/>
              <a:t>Netcode</a:t>
            </a:r>
            <a:endParaRPr lang="en-US" altLang="ko-KR" dirty="0"/>
          </a:p>
          <a:p>
            <a:r>
              <a:rPr lang="en-US" altLang="ko-KR" dirty="0"/>
              <a:t>Upgrade to Unity </a:t>
            </a:r>
            <a:r>
              <a:rPr lang="en-US" altLang="ko-KR" dirty="0" err="1"/>
              <a:t>Netcode</a:t>
            </a:r>
            <a:r>
              <a:rPr lang="en-US" altLang="ko-KR" dirty="0"/>
              <a:t> Package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7F14E-6665-4ED6-8CAA-439FE86E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EC625A-4DB9-43E1-8EAD-BB2C91F0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F31C-4536-4CE1-94A4-94FDC196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66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25BFC-5106-CCC2-5A9B-CD392318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F0D2E-5BD2-C3C0-ECF8-D5AA482A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26130-988C-1DFE-298A-00A24A0F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9DCE0-1DA2-949A-C269-05E8572F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ACD16-F811-863C-CE6E-4FB9828B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8D49F9-8164-DE84-7013-15E7767F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0" y="1646238"/>
            <a:ext cx="3331986" cy="1192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0191EC-9977-D8E8-B520-F2F0037DA347}"/>
              </a:ext>
            </a:extLst>
          </p:cNvPr>
          <p:cNvSpPr txBox="1"/>
          <p:nvPr/>
        </p:nvSpPr>
        <p:spPr>
          <a:xfrm flipH="1">
            <a:off x="109889" y="2919618"/>
            <a:ext cx="333198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HelloWorldPlayer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4DAC37-3877-38B7-53CE-49CA75E8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11" y="1646238"/>
            <a:ext cx="3333750" cy="2914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931338-169E-4C27-BFB8-96173032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28" y="1646238"/>
            <a:ext cx="5065918" cy="2065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338D63-8EE9-0ACC-BEAA-8B5A542179EF}"/>
              </a:ext>
            </a:extLst>
          </p:cNvPr>
          <p:cNvSpPr txBox="1"/>
          <p:nvPr/>
        </p:nvSpPr>
        <p:spPr>
          <a:xfrm flipH="1">
            <a:off x="3501211" y="4695825"/>
            <a:ext cx="333198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빈 오브젝트 추가 후 </a:t>
            </a:r>
            <a:endParaRPr lang="en-US" altLang="ko-KR" sz="2400" dirty="0"/>
          </a:p>
          <a:p>
            <a:r>
              <a:rPr lang="en-US" altLang="ko-KR" sz="2400" dirty="0" err="1"/>
              <a:t>HelloWprldManager</a:t>
            </a:r>
            <a:r>
              <a:rPr lang="ko-KR" altLang="en-US" sz="2400" dirty="0"/>
              <a:t>로 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21D8C-315C-40E3-6144-9CD220D21007}"/>
              </a:ext>
            </a:extLst>
          </p:cNvPr>
          <p:cNvSpPr txBox="1"/>
          <p:nvPr/>
        </p:nvSpPr>
        <p:spPr>
          <a:xfrm flipH="1">
            <a:off x="7040945" y="3891040"/>
            <a:ext cx="333198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HelloWorldManager</a:t>
            </a:r>
            <a:r>
              <a:rPr lang="en-US" altLang="ko-KR" sz="2400" dirty="0"/>
              <a:t> </a:t>
            </a:r>
            <a:r>
              <a:rPr lang="ko-KR" altLang="en-US" sz="2400" dirty="0"/>
              <a:t>추가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8A49B0-1911-A58A-3465-8E40005764DF}"/>
              </a:ext>
            </a:extLst>
          </p:cNvPr>
          <p:cNvSpPr/>
          <p:nvPr/>
        </p:nvSpPr>
        <p:spPr>
          <a:xfrm>
            <a:off x="2209800" y="2031451"/>
            <a:ext cx="1166536" cy="2110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18473C-87AE-8757-5883-13D237F533E5}"/>
              </a:ext>
            </a:extLst>
          </p:cNvPr>
          <p:cNvSpPr/>
          <p:nvPr/>
        </p:nvSpPr>
        <p:spPr>
          <a:xfrm>
            <a:off x="4109919" y="3638783"/>
            <a:ext cx="2444031" cy="3296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E4142A-3925-44BF-6F7B-7E6683B7665E}"/>
              </a:ext>
            </a:extLst>
          </p:cNvPr>
          <p:cNvSpPr/>
          <p:nvPr/>
        </p:nvSpPr>
        <p:spPr>
          <a:xfrm>
            <a:off x="6931384" y="2938752"/>
            <a:ext cx="5072862" cy="2909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0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8505-0902-C6EE-D0EC-4E7EAD6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75C34-BD0C-5410-2A45-365451C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2C85F-1A01-45E8-E479-7D86417B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B9100-B01E-BF85-F902-7864EBA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1C08-D183-E929-D774-90988DD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97B2-9DA9-A446-A2A6-709BE9E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1" y="1282106"/>
            <a:ext cx="4276700" cy="5210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760D01-947A-9332-5EB0-1E0B79AB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493" y="1690688"/>
            <a:ext cx="6845188" cy="3096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673E-4109-81B6-6A4E-0E91CC8C37AB}"/>
              </a:ext>
            </a:extLst>
          </p:cNvPr>
          <p:cNvSpPr/>
          <p:nvPr/>
        </p:nvSpPr>
        <p:spPr>
          <a:xfrm>
            <a:off x="592630" y="1870075"/>
            <a:ext cx="3616600" cy="1499241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DA9434-CBD2-DD37-AEAF-5AB60B1B77D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09230" y="2619696"/>
            <a:ext cx="1119515" cy="49737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11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8505-0902-C6EE-D0EC-4E7EAD6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75C34-BD0C-5410-2A45-365451C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2C85F-1A01-45E8-E479-7D86417B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B9100-B01E-BF85-F902-7864EBA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1C08-D183-E929-D774-90988DD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97B2-9DA9-A446-A2A6-709BE9E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1" y="1282106"/>
            <a:ext cx="4276700" cy="521076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673E-4109-81B6-6A4E-0E91CC8C37AB}"/>
              </a:ext>
            </a:extLst>
          </p:cNvPr>
          <p:cNvSpPr/>
          <p:nvPr/>
        </p:nvSpPr>
        <p:spPr>
          <a:xfrm>
            <a:off x="570107" y="3405126"/>
            <a:ext cx="3616600" cy="1495698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6CA52E-3CB1-D529-95E9-4D090841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24" y="2221529"/>
            <a:ext cx="6961989" cy="326819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FE88F8-5707-07F9-23D3-DB94D9C637E4}"/>
              </a:ext>
            </a:extLst>
          </p:cNvPr>
          <p:cNvCxnSpPr>
            <a:cxnSpLocks/>
          </p:cNvCxnSpPr>
          <p:nvPr/>
        </p:nvCxnSpPr>
        <p:spPr>
          <a:xfrm flipV="1">
            <a:off x="4186707" y="3558277"/>
            <a:ext cx="1119515" cy="594698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8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8505-0902-C6EE-D0EC-4E7EAD6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HelloWorldManager.cs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75C34-BD0C-5410-2A45-365451C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2C85F-1A01-45E8-E479-7D86417B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B9100-B01E-BF85-F902-7864EBA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1C08-D183-E929-D774-90988DD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97B2-9DA9-A446-A2A6-709BE9E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1" y="1282106"/>
            <a:ext cx="4276700" cy="521076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673E-4109-81B6-6A4E-0E91CC8C37AB}"/>
              </a:ext>
            </a:extLst>
          </p:cNvPr>
          <p:cNvSpPr/>
          <p:nvPr/>
        </p:nvSpPr>
        <p:spPr>
          <a:xfrm>
            <a:off x="570107" y="4905101"/>
            <a:ext cx="3616600" cy="1522725"/>
          </a:xfrm>
          <a:prstGeom prst="roundRect">
            <a:avLst>
              <a:gd name="adj" fmla="val 750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F24299-020A-F35D-CF39-6307000D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73" y="2259736"/>
            <a:ext cx="7212776" cy="246214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52ECFE-6F97-CD80-C432-807A6BF06FE8}"/>
              </a:ext>
            </a:extLst>
          </p:cNvPr>
          <p:cNvCxnSpPr>
            <a:cxnSpLocks/>
          </p:cNvCxnSpPr>
          <p:nvPr/>
        </p:nvCxnSpPr>
        <p:spPr>
          <a:xfrm flipV="1">
            <a:off x="4186707" y="3553998"/>
            <a:ext cx="858259" cy="2112466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70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026B-E7E6-7840-C382-F714CCC2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HelloWorldPlayer.cs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47F795-DFEC-8D3B-63E3-CE600B77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339E1-D232-FE31-BA62-94DF6880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F8098-9643-E013-9163-32AD0E44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D487-8A5B-E02F-CBB1-9B778489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F1C11F-4B00-6D3C-0BBA-20469A6A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4" y="1518041"/>
            <a:ext cx="3524250" cy="126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C21C36-F507-4C94-9D81-9214F5BFFB4F}"/>
              </a:ext>
            </a:extLst>
          </p:cNvPr>
          <p:cNvSpPr txBox="1"/>
          <p:nvPr/>
        </p:nvSpPr>
        <p:spPr>
          <a:xfrm flipH="1">
            <a:off x="197914" y="3003362"/>
            <a:ext cx="358445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Scripts</a:t>
            </a:r>
            <a:r>
              <a:rPr lang="ko-KR" altLang="en-US" sz="2400" dirty="0"/>
              <a:t>폴더에 </a:t>
            </a:r>
            <a:r>
              <a:rPr lang="en-US" altLang="ko-KR" sz="2400" dirty="0" err="1"/>
              <a:t>HelloWorldPlayer</a:t>
            </a:r>
            <a:r>
              <a:rPr lang="en-US" altLang="ko-KR" sz="2400" dirty="0"/>
              <a:t> C#</a:t>
            </a:r>
            <a:r>
              <a:rPr lang="ko-KR" altLang="en-US" sz="2400" dirty="0"/>
              <a:t> 스크립트 추가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B24365-C1DD-CEDC-2883-F773FE70F569}"/>
              </a:ext>
            </a:extLst>
          </p:cNvPr>
          <p:cNvSpPr/>
          <p:nvPr/>
        </p:nvSpPr>
        <p:spPr>
          <a:xfrm>
            <a:off x="2383333" y="1940368"/>
            <a:ext cx="1166536" cy="2110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21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DBBBE-4FE5-34B6-9950-C9E9CBC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HelloWorldPlayer.cs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43F72-0E28-1E2F-9EB6-68083854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B788E-0049-3198-7787-10503077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53B49-E4A3-13EA-39B1-EF61B2FD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0B068-1AC0-E8AF-F4C0-37E1315A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3EDA6A-7C75-4DA3-2653-9C0AA1F6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1" y="1305418"/>
            <a:ext cx="3445545" cy="51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7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9B876-0F9C-4B8E-9D02-1EA64AF3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</a:t>
            </a:r>
            <a:r>
              <a:rPr lang="en-US" altLang="ko-KR" dirty="0" err="1"/>
              <a:t>InputControlAsset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12CFA-52D0-4535-8BD1-94B598171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InputControlAsset</a:t>
            </a:r>
            <a:r>
              <a:rPr lang="en-US" altLang="ko-KR" dirty="0"/>
              <a:t> </a:t>
            </a:r>
            <a:r>
              <a:rPr lang="ko-KR" altLang="en-US" dirty="0"/>
              <a:t>클래스는 입력이 필요한 </a:t>
            </a:r>
            <a:r>
              <a:rPr lang="en-US" altLang="ko-KR" dirty="0" err="1"/>
              <a:t>GameObject</a:t>
            </a:r>
            <a:r>
              <a:rPr lang="ko-KR" altLang="en-US" dirty="0"/>
              <a:t>에 적용한 </a:t>
            </a:r>
            <a:r>
              <a:rPr lang="en-US" altLang="ko-KR" dirty="0"/>
              <a:t>script</a:t>
            </a:r>
            <a:r>
              <a:rPr lang="ko-KR" altLang="en-US" dirty="0"/>
              <a:t>에서 생성하면 정의한 입력</a:t>
            </a:r>
            <a:r>
              <a:rPr lang="en-US" altLang="ko-KR" dirty="0"/>
              <a:t>, Jump, Move, Fire</a:t>
            </a:r>
            <a:r>
              <a:rPr lang="ko-KR" altLang="en-US" dirty="0"/>
              <a:t>에 대한 액션을 받아들일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21F79-B75C-49B3-83C0-BCDBA160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E7FB6-7D3E-4904-ACE8-68BF6158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C3D93-280D-4DB3-9085-D71CDCDD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3BA7A-114F-4EFE-AC0D-1859001D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15" y="3071638"/>
            <a:ext cx="7508580" cy="31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50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9B0FF-D2A9-DE77-A8A5-CFFC250F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NetworkManager</a:t>
            </a:r>
            <a:r>
              <a:rPr lang="ko-KR" altLang="en-US" dirty="0"/>
              <a:t>는 </a:t>
            </a:r>
            <a:r>
              <a:rPr lang="en-US" altLang="ko-KR" dirty="0"/>
              <a:t>Singleton </a:t>
            </a:r>
            <a:r>
              <a:rPr lang="ko-KR" altLang="en-US" dirty="0"/>
              <a:t>임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CD604-93DC-7911-29F2-D98B10E6B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AC57F-2605-8828-9DDE-F127DC59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27339-6412-C1A5-E3C7-304E1466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0FF53-42E2-A019-F8C1-DF149673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3020A3-D622-2318-1391-98F4AF45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1" y="1835760"/>
            <a:ext cx="103441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8B7A8-5347-AF1C-0459-4AD74C5C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79B69-70B0-B301-C247-ABD4F5BD3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BE98C7-E75A-79E9-8DCD-2C450717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16E01-F14A-5B3F-E586-F95A21B3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3655E-5DE4-AF03-1514-96213BF1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1B7A1-3CE0-871F-2C11-131B0B7E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2" y="72072"/>
            <a:ext cx="4637350" cy="3698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7C3A5-560F-032E-1311-23EDB8B7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988" y="92342"/>
            <a:ext cx="461918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518FB4-3F0B-3931-38F3-13182074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812" y="3162192"/>
            <a:ext cx="4221877" cy="33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8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C1C97-1A7E-9199-D8D6-1F433C23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할일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C990-023B-CEE6-9477-2A742D40B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 프로젝트 만들기</a:t>
            </a:r>
            <a:endParaRPr lang="en-US" altLang="ko-KR" dirty="0"/>
          </a:p>
          <a:p>
            <a:r>
              <a:rPr lang="ko-KR" altLang="en-US" dirty="0"/>
              <a:t>색 바꾸기</a:t>
            </a:r>
            <a:endParaRPr lang="en-US" altLang="ko-KR" dirty="0"/>
          </a:p>
          <a:p>
            <a:r>
              <a:rPr lang="ko-KR" altLang="en-US" dirty="0"/>
              <a:t>움직이기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EDBF1-B209-393B-A183-80219B52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F0783-0BEA-5BDD-5AE5-7AB2EBE3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3ACA7-EBF5-D95B-ACB1-5D890B32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7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A1666-A9CE-408F-87AA-E3CE80BC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Unity </a:t>
            </a:r>
            <a:r>
              <a:rPr lang="en-US" altLang="ko-KR" dirty="0" err="1"/>
              <a:t>Netcode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40120-8EE4-457F-B2C2-BC8EC2FAE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</a:p>
          <a:p>
            <a:pPr lvl="1"/>
            <a:r>
              <a:rPr lang="en-US" altLang="ko-KR" dirty="0"/>
              <a:t>Unity 2021.3 LTS and later</a:t>
            </a:r>
          </a:p>
          <a:p>
            <a:pPr lvl="1"/>
            <a:r>
              <a:rPr lang="en-US" altLang="ko-KR" dirty="0"/>
              <a:t>Mono and IL2CPP Scripting Backends</a:t>
            </a:r>
          </a:p>
          <a:p>
            <a:r>
              <a:rPr lang="en-US" altLang="ko-KR" dirty="0"/>
              <a:t>Install packages</a:t>
            </a:r>
          </a:p>
          <a:p>
            <a:pPr lvl="1"/>
            <a:r>
              <a:rPr lang="en-US" altLang="ko-KR" dirty="0"/>
              <a:t>Windows -&gt; Package Manager</a:t>
            </a:r>
          </a:p>
          <a:p>
            <a:pPr lvl="1"/>
            <a:r>
              <a:rPr lang="en-US" altLang="ko-KR" dirty="0"/>
              <a:t>From Unity Registry install </a:t>
            </a:r>
            <a:r>
              <a:rPr lang="en-US" altLang="ko-KR" dirty="0" err="1"/>
              <a:t>Netcode</a:t>
            </a:r>
            <a:r>
              <a:rPr lang="en-US" altLang="ko-KR" dirty="0"/>
              <a:t> for </a:t>
            </a:r>
            <a:r>
              <a:rPr lang="en-US" altLang="ko-KR" dirty="0" err="1"/>
              <a:t>GameObjects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6815A-7656-40A2-A240-8CF56913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1BED9-E7FF-468A-BCA7-3C210877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89E7E-8FE6-4375-B2C7-46A49940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A278-1B2C-F4C8-A8C6-E8FCAF9744D6}"/>
              </a:ext>
            </a:extLst>
          </p:cNvPr>
          <p:cNvSpPr txBox="1"/>
          <p:nvPr/>
        </p:nvSpPr>
        <p:spPr>
          <a:xfrm>
            <a:off x="838200" y="4665495"/>
            <a:ext cx="732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Get started with NGO | Unity Multiplayer Networking (unity3d.com)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2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4500D-3A43-4570-B744-A93A8199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AAAFE-5A1D-4392-B07F-3B3BEFBFA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0BC00-843D-4ABD-98FD-CEA64329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580A7-00EE-48DF-AADC-22B9DD39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D3CFC-3FCC-4CFA-AB76-7517C2D0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9F2A5C-AD32-4ACF-B7A7-D81A26D1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925"/>
            <a:ext cx="9753600" cy="65341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67773E-1E80-47B3-A281-1F9376BD9E3E}"/>
              </a:ext>
            </a:extLst>
          </p:cNvPr>
          <p:cNvSpPr/>
          <p:nvPr/>
        </p:nvSpPr>
        <p:spPr>
          <a:xfrm>
            <a:off x="9577750" y="447763"/>
            <a:ext cx="1189972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4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FC8D-6EA4-41FB-A04C-D02FA4C8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C501C-C51A-4734-8EAE-1E4F19804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BF18F-EFC6-4274-830A-EEFA2903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39182-1984-41CD-817D-D232270A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87C40-3369-4F87-8C58-5EB23A30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D299DB-3D90-4C53-921B-AC308216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4762"/>
            <a:ext cx="9772650" cy="68484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B94687-B2F3-47D0-A981-302936BD362A}"/>
              </a:ext>
            </a:extLst>
          </p:cNvPr>
          <p:cNvSpPr/>
          <p:nvPr/>
        </p:nvSpPr>
        <p:spPr>
          <a:xfrm>
            <a:off x="7759581" y="4658256"/>
            <a:ext cx="1660865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B71B48A-7DA5-45EA-80C6-63AC6AC9D612}"/>
              </a:ext>
            </a:extLst>
          </p:cNvPr>
          <p:cNvSpPr/>
          <p:nvPr/>
        </p:nvSpPr>
        <p:spPr>
          <a:xfrm>
            <a:off x="9526772" y="6345717"/>
            <a:ext cx="1443148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6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FB37B-8D84-4320-A52A-5C4BF7B3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8A731-90FA-434C-9EFE-6E3ABB74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8D990-7244-4DC1-A975-08D5D291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7B8D-E721-459B-8FE8-91D29605EF22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AD093-5BFE-4071-A064-8F26451E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게임엔진 </a:t>
            </a:r>
            <a:r>
              <a:rPr lang="en-US" altLang="ko-KR"/>
              <a:t>II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D9C7C-44DB-482A-B5C8-2F99A51F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5C6EC9-6D7F-403E-B46F-7272AFF3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8" y="112713"/>
            <a:ext cx="4842706" cy="28559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6C36A3-3F39-4ED1-B382-4E36EB622CF8}"/>
              </a:ext>
            </a:extLst>
          </p:cNvPr>
          <p:cNvSpPr/>
          <p:nvPr/>
        </p:nvSpPr>
        <p:spPr>
          <a:xfrm>
            <a:off x="2377736" y="257022"/>
            <a:ext cx="728720" cy="4240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1091BA-6A03-4012-8ACE-B76F07C666EA}"/>
              </a:ext>
            </a:extLst>
          </p:cNvPr>
          <p:cNvSpPr/>
          <p:nvPr/>
        </p:nvSpPr>
        <p:spPr>
          <a:xfrm>
            <a:off x="2691992" y="2379945"/>
            <a:ext cx="1090868" cy="3323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0674A-996F-418E-9F54-E4032AE4683A}"/>
              </a:ext>
            </a:extLst>
          </p:cNvPr>
          <p:cNvSpPr txBox="1"/>
          <p:nvPr/>
        </p:nvSpPr>
        <p:spPr>
          <a:xfrm flipH="1">
            <a:off x="260175" y="3473834"/>
            <a:ext cx="38193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Netcode</a:t>
            </a:r>
            <a:r>
              <a:rPr lang="en-US" altLang="ko-KR" sz="2400" dirty="0"/>
              <a:t> for </a:t>
            </a:r>
            <a:r>
              <a:rPr lang="en-US" altLang="ko-KR" sz="2400" dirty="0" err="1"/>
              <a:t>GameObjects</a:t>
            </a:r>
            <a:endParaRPr lang="en-US" altLang="ko-KR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81959D-D1F7-8293-1C55-42C5FEAD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93" y="1466179"/>
            <a:ext cx="5657802" cy="484630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792775-CD54-499D-E26C-0F4D4F24C131}"/>
              </a:ext>
            </a:extLst>
          </p:cNvPr>
          <p:cNvSpPr/>
          <p:nvPr/>
        </p:nvSpPr>
        <p:spPr>
          <a:xfrm>
            <a:off x="5044986" y="1537679"/>
            <a:ext cx="1823288" cy="2611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BEFE04-AC18-C7FA-8D22-A3A794E3F439}"/>
              </a:ext>
            </a:extLst>
          </p:cNvPr>
          <p:cNvSpPr/>
          <p:nvPr/>
        </p:nvSpPr>
        <p:spPr>
          <a:xfrm>
            <a:off x="4990653" y="3344635"/>
            <a:ext cx="2495715" cy="2583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F7A14A-1C26-A2B2-E508-29AF9322AD0F}"/>
              </a:ext>
            </a:extLst>
          </p:cNvPr>
          <p:cNvSpPr/>
          <p:nvPr/>
        </p:nvSpPr>
        <p:spPr>
          <a:xfrm>
            <a:off x="9982200" y="1943100"/>
            <a:ext cx="680735" cy="2325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17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13879</TotalTime>
  <Words>1176</Words>
  <Application>Microsoft Office PowerPoint</Application>
  <PresentationFormat>와이드스크린</PresentationFormat>
  <Paragraphs>333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SFMono-Regular</vt:lpstr>
      <vt:lpstr>맑은 고딕</vt:lpstr>
      <vt:lpstr>Arial</vt:lpstr>
      <vt:lpstr>Roboto</vt:lpstr>
      <vt:lpstr>Office 테마</vt:lpstr>
      <vt:lpstr>게임엔진2 제10주</vt:lpstr>
      <vt:lpstr>Basic Concept of Netcode</vt:lpstr>
      <vt:lpstr>About Netcode for GameObjects</vt:lpstr>
      <vt:lpstr>PowerPoint 프레젠테이션</vt:lpstr>
      <vt:lpstr>Getting Started</vt:lpstr>
      <vt:lpstr>Install Unity Netcode</vt:lpstr>
      <vt:lpstr>PowerPoint 프레젠테이션</vt:lpstr>
      <vt:lpstr>PowerPoint 프레젠테이션</vt:lpstr>
      <vt:lpstr>PowerPoint 프레젠테이션</vt:lpstr>
      <vt:lpstr>NetworkManager, Unity Transport 추가</vt:lpstr>
      <vt:lpstr>PowerPoint 프레젠테이션</vt:lpstr>
      <vt:lpstr>NetworkManager</vt:lpstr>
      <vt:lpstr>PowerPoint 프레젠테이션</vt:lpstr>
      <vt:lpstr>PowerPoint 프레젠테이션</vt:lpstr>
      <vt:lpstr>각 클라이언트가 생성할 GameObject</vt:lpstr>
      <vt:lpstr>PowerPoint 프레젠테이션</vt:lpstr>
      <vt:lpstr>PowerPoint 프레젠테이션</vt:lpstr>
      <vt:lpstr>Build에 Scene 추가</vt:lpstr>
      <vt:lpstr>Network CommandLine Helper 생성</vt:lpstr>
      <vt:lpstr>NetworkCommandLine.cs 소스코드</vt:lpstr>
      <vt:lpstr>NetworkCommandLine.cs 소스코드</vt:lpstr>
      <vt:lpstr>Player를 Windowed 모드로 설정</vt:lpstr>
      <vt:lpstr>Build and Run 실행</vt:lpstr>
      <vt:lpstr>Command Prompt 에서 실행</vt:lpstr>
      <vt:lpstr>PowerPoint 프레젠테이션</vt:lpstr>
      <vt:lpstr>Log 파일</vt:lpstr>
      <vt:lpstr>NetworkObject</vt:lpstr>
      <vt:lpstr>NetworkBehaviour</vt:lpstr>
      <vt:lpstr>PowerPoint 프레젠테이션</vt:lpstr>
      <vt:lpstr>PowerPoint 프레젠테이션</vt:lpstr>
      <vt:lpstr>두 번 째 프로젝트</vt:lpstr>
      <vt:lpstr>Netcode for GameObject 설치</vt:lpstr>
      <vt:lpstr>Input System 설치</vt:lpstr>
      <vt:lpstr>Player를 Windowed 모드로 설정</vt:lpstr>
      <vt:lpstr>새 InputSystem 적용</vt:lpstr>
      <vt:lpstr>PowerPoint 프레젠테이션</vt:lpstr>
      <vt:lpstr>Input Action Asset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각 클라이언트가 생성할 GameObject</vt:lpstr>
      <vt:lpstr>PowerPoint 프레젠테이션</vt:lpstr>
      <vt:lpstr>PowerPoint 프레젠테이션</vt:lpstr>
      <vt:lpstr>Build에 Scene 추가</vt:lpstr>
      <vt:lpstr>Network CommandLine Helper 생성</vt:lpstr>
      <vt:lpstr>NetworkCommandLine.cs 소스코드</vt:lpstr>
      <vt:lpstr>NetworkCommandLine.cs 소스코드</vt:lpstr>
      <vt:lpstr>HelloWorldManager.cs 생성</vt:lpstr>
      <vt:lpstr>HelloWorldManager.cs 소스</vt:lpstr>
      <vt:lpstr>HelloWorldManager.cs 소스</vt:lpstr>
      <vt:lpstr>HelloWorldManager.cs 소스</vt:lpstr>
      <vt:lpstr>HelloWorldPlayer.cs 생성</vt:lpstr>
      <vt:lpstr>HelloWorldPlayer.cs 소스</vt:lpstr>
      <vt:lpstr>생성된 InputControlAsset 활용</vt:lpstr>
      <vt:lpstr>NetworkManager는 Singleton 임</vt:lpstr>
      <vt:lpstr>PowerPoint 프레젠테이션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119</cp:revision>
  <cp:lastPrinted>2017-02-13T22:50:26Z</cp:lastPrinted>
  <dcterms:created xsi:type="dcterms:W3CDTF">2015-05-15T08:43:14Z</dcterms:created>
  <dcterms:modified xsi:type="dcterms:W3CDTF">2023-11-06T18:55:42Z</dcterms:modified>
</cp:coreProperties>
</file>